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280"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legraf" charset="1" panose="00000500000000000000"/>
      <p:regular r:id="rId10"/>
    </p:embeddedFont>
    <p:embeddedFont>
      <p:font typeface="Telegraf Bold" charset="1" panose="00000800000000000000"/>
      <p:regular r:id="rId11"/>
    </p:embeddedFont>
    <p:embeddedFont>
      <p:font typeface="Public Sans" charset="1" panose="00000000000000000000"/>
      <p:regular r:id="rId12"/>
    </p:embeddedFont>
    <p:embeddedFont>
      <p:font typeface="Public Sans Bold" charset="1" panose="00000000000000000000"/>
      <p:regular r:id="rId13"/>
    </p:embeddedFont>
    <p:embeddedFont>
      <p:font typeface="Public Sans Italics" charset="1" panose="00000000000000000000"/>
      <p:regular r:id="rId14"/>
    </p:embeddedFont>
    <p:embeddedFont>
      <p:font typeface="Public Sans Bold Italics" charset="1" panose="00000000000000000000"/>
      <p:regular r:id="rId15"/>
    </p:embeddedFont>
    <p:embeddedFont>
      <p:font typeface="Play" charset="1" panose="00000500000000000000"/>
      <p:regular r:id="rId16"/>
    </p:embeddedFont>
    <p:embeddedFont>
      <p:font typeface="Play Bold"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33" Target="slides/slide16.xml" Type="http://schemas.openxmlformats.org/officeDocument/2006/relationships/slide"/><Relationship Id="rId34" Target="slides/slide17.xml" Type="http://schemas.openxmlformats.org/officeDocument/2006/relationships/slide"/><Relationship Id="rId35" Target="slides/slide18.xml" Type="http://schemas.openxmlformats.org/officeDocument/2006/relationships/slide"/><Relationship Id="rId36" Target="slides/slide19.xml" Type="http://schemas.openxmlformats.org/officeDocument/2006/relationships/slide"/><Relationship Id="rId37" Target="slides/slide20.xml" Type="http://schemas.openxmlformats.org/officeDocument/2006/relationships/slide"/><Relationship Id="rId38" Target="slides/slide21.xml" Type="http://schemas.openxmlformats.org/officeDocument/2006/relationships/slide"/><Relationship Id="rId39" Target="slides/slide22.xml" Type="http://schemas.openxmlformats.org/officeDocument/2006/relationships/slide"/><Relationship Id="rId4" Target="theme/theme1.xml" Type="http://schemas.openxmlformats.org/officeDocument/2006/relationships/theme"/><Relationship Id="rId40" Target="slides/slide23.xml" Type="http://schemas.openxmlformats.org/officeDocument/2006/relationships/slide"/><Relationship Id="rId41" Target="slides/slide24.xml" Type="http://schemas.openxmlformats.org/officeDocument/2006/relationships/slide"/><Relationship Id="rId42"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9.png" Type="http://schemas.openxmlformats.org/officeDocument/2006/relationships/image"/><Relationship Id="rId4"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0.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12" Target="../media/image38.png" Type="http://schemas.openxmlformats.org/officeDocument/2006/relationships/image"/><Relationship Id="rId13" Target="../media/image39.svg" Type="http://schemas.openxmlformats.org/officeDocument/2006/relationships/image"/><Relationship Id="rId14" Target="../media/image40.png" Type="http://schemas.openxmlformats.org/officeDocument/2006/relationships/image"/><Relationship Id="rId15" Target="../media/image41.svg" Type="http://schemas.openxmlformats.org/officeDocument/2006/relationships/image"/><Relationship Id="rId16" Target="../media/image42.png" Type="http://schemas.openxmlformats.org/officeDocument/2006/relationships/image"/><Relationship Id="rId17" Target="../media/image43.svg" Type="http://schemas.openxmlformats.org/officeDocument/2006/relationships/image"/><Relationship Id="rId18" Target="../media/image44.png" Type="http://schemas.openxmlformats.org/officeDocument/2006/relationships/image"/><Relationship Id="rId19" Target="../media/image45.svg" Type="http://schemas.openxmlformats.org/officeDocument/2006/relationships/image"/><Relationship Id="rId2" Target="../media/image17.png" Type="http://schemas.openxmlformats.org/officeDocument/2006/relationships/image"/><Relationship Id="rId20" Target="../media/image46.png" Type="http://schemas.openxmlformats.org/officeDocument/2006/relationships/image"/><Relationship Id="rId21" Target="../media/image47.svg" Type="http://schemas.openxmlformats.org/officeDocument/2006/relationships/image"/><Relationship Id="rId22" Target="../media/image48.png" Type="http://schemas.openxmlformats.org/officeDocument/2006/relationships/image"/><Relationship Id="rId23" Target="../media/image49.svg" Type="http://schemas.openxmlformats.org/officeDocument/2006/relationships/image"/><Relationship Id="rId24" Target="../media/image50.png" Type="http://schemas.openxmlformats.org/officeDocument/2006/relationships/image"/><Relationship Id="rId25" Target="../media/image51.svg" Type="http://schemas.openxmlformats.org/officeDocument/2006/relationships/image"/><Relationship Id="rId26" Target="../media/image21.png" Type="http://schemas.openxmlformats.org/officeDocument/2006/relationships/image"/><Relationship Id="rId27" Target="../media/image22.svg" Type="http://schemas.openxmlformats.org/officeDocument/2006/relationships/image"/><Relationship Id="rId28" Target="../media/image52.png" Type="http://schemas.openxmlformats.org/officeDocument/2006/relationships/image"/><Relationship Id="rId29" Target="../media/image53.svg" Type="http://schemas.openxmlformats.org/officeDocument/2006/relationships/image"/><Relationship Id="rId3" Target="../media/image18.svg" Type="http://schemas.openxmlformats.org/officeDocument/2006/relationships/image"/><Relationship Id="rId30" Target="../media/image54.png" Type="http://schemas.openxmlformats.org/officeDocument/2006/relationships/image"/><Relationship Id="rId31" Target="../media/image55.svg" Type="http://schemas.openxmlformats.org/officeDocument/2006/relationships/image"/><Relationship Id="rId32" Target="../media/image56.png" Type="http://schemas.openxmlformats.org/officeDocument/2006/relationships/image"/><Relationship Id="rId33" Target="../media/image57.svg" Type="http://schemas.openxmlformats.org/officeDocument/2006/relationships/image"/><Relationship Id="rId34" Target="../media/image58.png" Type="http://schemas.openxmlformats.org/officeDocument/2006/relationships/image"/><Relationship Id="rId35" Target="../media/image59.svg" Type="http://schemas.openxmlformats.org/officeDocument/2006/relationships/image"/><Relationship Id="rId36" Target="../media/image60.png" Type="http://schemas.openxmlformats.org/officeDocument/2006/relationships/image"/><Relationship Id="rId37" Target="../media/image61.svg" Type="http://schemas.openxmlformats.org/officeDocument/2006/relationships/image"/><Relationship Id="rId38" Target="../media/image25.png" Type="http://schemas.openxmlformats.org/officeDocument/2006/relationships/image"/><Relationship Id="rId39" Target="../media/image26.svg" Type="http://schemas.openxmlformats.org/officeDocument/2006/relationships/image"/><Relationship Id="rId4" Target="../media/image19.png" Type="http://schemas.openxmlformats.org/officeDocument/2006/relationships/image"/><Relationship Id="rId40" Target="../media/image62.png" Type="http://schemas.openxmlformats.org/officeDocument/2006/relationships/image"/><Relationship Id="rId41" Target="../media/image63.svg" Type="http://schemas.openxmlformats.org/officeDocument/2006/relationships/image"/><Relationship Id="rId42" Target="../media/image64.png" Type="http://schemas.openxmlformats.org/officeDocument/2006/relationships/image"/><Relationship Id="rId43" Target="../media/image65.svg" Type="http://schemas.openxmlformats.org/officeDocument/2006/relationships/image"/><Relationship Id="rId44" Target="../media/image66.png" Type="http://schemas.openxmlformats.org/officeDocument/2006/relationships/image"/><Relationship Id="rId45" Target="../media/image67.svg" Type="http://schemas.openxmlformats.org/officeDocument/2006/relationships/image"/><Relationship Id="rId46" Target="../media/image68.png" Type="http://schemas.openxmlformats.org/officeDocument/2006/relationships/image"/><Relationship Id="rId47" Target="../media/image69.svg" Type="http://schemas.openxmlformats.org/officeDocument/2006/relationships/image"/><Relationship Id="rId48" Target="../media/image70.png" Type="http://schemas.openxmlformats.org/officeDocument/2006/relationships/image"/><Relationship Id="rId49" Target="../media/image71.svg" Type="http://schemas.openxmlformats.org/officeDocument/2006/relationships/image"/><Relationship Id="rId5" Target="../media/image20.svg" Type="http://schemas.openxmlformats.org/officeDocument/2006/relationships/image"/><Relationship Id="rId50" Target="../media/image72.png" Type="http://schemas.openxmlformats.org/officeDocument/2006/relationships/image"/><Relationship Id="rId51" Target="../media/image73.svg" Type="http://schemas.openxmlformats.org/officeDocument/2006/relationships/image"/><Relationship Id="rId52" Target="../media/image23.png" Type="http://schemas.openxmlformats.org/officeDocument/2006/relationships/image"/><Relationship Id="rId53" Target="../media/image24.svg" Type="http://schemas.openxmlformats.org/officeDocument/2006/relationships/image"/><Relationship Id="rId54" Target="../media/image74.png" Type="http://schemas.openxmlformats.org/officeDocument/2006/relationships/image"/><Relationship Id="rId55" Target="../media/image75.svg" Type="http://schemas.openxmlformats.org/officeDocument/2006/relationships/image"/><Relationship Id="rId56" Target="../media/image76.png" Type="http://schemas.openxmlformats.org/officeDocument/2006/relationships/image"/><Relationship Id="rId57" Target="../media/image77.svg" Type="http://schemas.openxmlformats.org/officeDocument/2006/relationships/image"/><Relationship Id="rId58" Target="../media/image78.png" Type="http://schemas.openxmlformats.org/officeDocument/2006/relationships/image"/><Relationship Id="rId59" Target="../media/image79.svg" Type="http://schemas.openxmlformats.org/officeDocument/2006/relationships/image"/><Relationship Id="rId6" Target="../media/image32.png" Type="http://schemas.openxmlformats.org/officeDocument/2006/relationships/image"/><Relationship Id="rId60" Target="../media/image80.png" Type="http://schemas.openxmlformats.org/officeDocument/2006/relationships/image"/><Relationship Id="rId61" Target="../media/image81.sv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27.png" Type="http://schemas.openxmlformats.org/officeDocument/2006/relationships/image"/><Relationship Id="rId12" Target="../media/image31.png" Type="http://schemas.openxmlformats.org/officeDocument/2006/relationships/image"/><Relationship Id="rId2" Target="../media/image7.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 Id="rId5" Target="../media/image15.png" Type="http://schemas.openxmlformats.org/officeDocument/2006/relationships/image"/><Relationship Id="rId6" Target="../media/image1.png" Type="http://schemas.openxmlformats.org/officeDocument/2006/relationships/image"/><Relationship Id="rId7" Target="../media/image2.png" Type="http://schemas.openxmlformats.org/officeDocument/2006/relationships/image"/><Relationship Id="rId8" Target="../media/image3.png" Type="http://schemas.openxmlformats.org/officeDocument/2006/relationships/image"/><Relationship Id="rId9" Target="../media/image8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 Id="rId4" Target="../media/VAEhdE5Rmmo.mp4" Type="http://schemas.openxmlformats.org/officeDocument/2006/relationships/video"/><Relationship Id="rId5" Target="../media/VAEhdE5Rmmo.mp4" Type="http://schemas.microsoft.com/office/2007/relationships/media"/></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13.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9000"/>
          </a:blip>
          <a:srcRect l="28363" t="0" r="0" b="0"/>
          <a:stretch>
            <a:fillRect/>
          </a:stretch>
        </p:blipFill>
        <p:spPr>
          <a:xfrm flipH="false" flipV="false" rot="0">
            <a:off x="-232049" y="7299704"/>
            <a:ext cx="14418410" cy="5560111"/>
          </a:xfrm>
          <a:prstGeom prst="rect">
            <a:avLst/>
          </a:prstGeom>
        </p:spPr>
      </p:pic>
      <p:pic>
        <p:nvPicPr>
          <p:cNvPr name="Picture 3" id="3"/>
          <p:cNvPicPr>
            <a:picLocks noChangeAspect="true"/>
          </p:cNvPicPr>
          <p:nvPr/>
        </p:nvPicPr>
        <p:blipFill>
          <a:blip r:embed="rId2"/>
          <a:srcRect l="0" t="0" r="0" b="0"/>
          <a:stretch>
            <a:fillRect/>
          </a:stretch>
        </p:blipFill>
        <p:spPr>
          <a:xfrm flipH="false" flipV="false" rot="0">
            <a:off x="1472553" y="7576961"/>
            <a:ext cx="18119807" cy="5005597"/>
          </a:xfrm>
          <a:prstGeom prst="rect">
            <a:avLst/>
          </a:prstGeom>
        </p:spPr>
      </p:pic>
      <p:pic>
        <p:nvPicPr>
          <p:cNvPr name="Picture 4" id="4"/>
          <p:cNvPicPr>
            <a:picLocks noChangeAspect="true"/>
          </p:cNvPicPr>
          <p:nvPr/>
        </p:nvPicPr>
        <p:blipFill>
          <a:blip r:embed="rId3">
            <a:alphaModFix amt="25000"/>
          </a:blip>
          <a:srcRect l="0" t="0" r="0" b="0"/>
          <a:stretch>
            <a:fillRect/>
          </a:stretch>
        </p:blipFill>
        <p:spPr>
          <a:xfrm flipH="false" flipV="false" rot="0">
            <a:off x="13782485" y="3193872"/>
            <a:ext cx="3843560" cy="3790711"/>
          </a:xfrm>
          <a:prstGeom prst="rect">
            <a:avLst/>
          </a:prstGeom>
        </p:spPr>
      </p:pic>
      <p:pic>
        <p:nvPicPr>
          <p:cNvPr name="Picture 5" id="5"/>
          <p:cNvPicPr>
            <a:picLocks noChangeAspect="true"/>
          </p:cNvPicPr>
          <p:nvPr/>
        </p:nvPicPr>
        <p:blipFill>
          <a:blip r:embed="rId4">
            <a:alphaModFix amt="81000"/>
          </a:blip>
          <a:srcRect l="0" t="0" r="0" b="0"/>
          <a:stretch>
            <a:fillRect/>
          </a:stretch>
        </p:blipFill>
        <p:spPr>
          <a:xfrm flipH="false" flipV="false" rot="0">
            <a:off x="-1153843" y="-2029430"/>
            <a:ext cx="6666302" cy="5933009"/>
          </a:xfrm>
          <a:prstGeom prst="rect">
            <a:avLst/>
          </a:prstGeom>
        </p:spPr>
      </p:pic>
      <p:pic>
        <p:nvPicPr>
          <p:cNvPr name="Picture 6" id="6"/>
          <p:cNvPicPr>
            <a:picLocks noChangeAspect="true"/>
          </p:cNvPicPr>
          <p:nvPr/>
        </p:nvPicPr>
        <p:blipFill>
          <a:blip r:embed="rId5">
            <a:alphaModFix amt="71000"/>
          </a:blip>
          <a:srcRect l="0" t="0" r="0" b="0"/>
          <a:stretch>
            <a:fillRect/>
          </a:stretch>
        </p:blipFill>
        <p:spPr>
          <a:xfrm flipH="false" flipV="false" rot="0">
            <a:off x="9943008" y="2139347"/>
            <a:ext cx="1958688" cy="1855857"/>
          </a:xfrm>
          <a:prstGeom prst="rect">
            <a:avLst/>
          </a:prstGeom>
        </p:spPr>
      </p:pic>
      <p:grpSp>
        <p:nvGrpSpPr>
          <p:cNvPr name="Group 7" id="7"/>
          <p:cNvGrpSpPr/>
          <p:nvPr/>
        </p:nvGrpSpPr>
        <p:grpSpPr>
          <a:xfrm rot="0">
            <a:off x="921376" y="937074"/>
            <a:ext cx="6055780" cy="537388"/>
            <a:chOff x="0" y="0"/>
            <a:chExt cx="8074373" cy="716517"/>
          </a:xfrm>
        </p:grpSpPr>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936068" cy="716517"/>
            </a:xfrm>
            <a:prstGeom prst="rect">
              <a:avLst/>
            </a:prstGeom>
          </p:spPr>
        </p:pic>
        <p:sp>
          <p:nvSpPr>
            <p:cNvPr name="TextBox 9" id="9"/>
            <p:cNvSpPr txBox="true"/>
            <p:nvPr/>
          </p:nvSpPr>
          <p:spPr>
            <a:xfrm rot="0">
              <a:off x="1648305" y="8797"/>
              <a:ext cx="6426068" cy="620395"/>
            </a:xfrm>
            <a:prstGeom prst="rect">
              <a:avLst/>
            </a:prstGeom>
          </p:spPr>
          <p:txBody>
            <a:bodyPr anchor="t" rtlCol="false" tIns="0" lIns="0" bIns="0" rIns="0">
              <a:spAutoFit/>
            </a:bodyPr>
            <a:lstStyle/>
            <a:p>
              <a:pPr>
                <a:lnSpc>
                  <a:spcPts val="3814"/>
                </a:lnSpc>
              </a:pPr>
              <a:r>
                <a:rPr lang="en-US" sz="2724">
                  <a:solidFill>
                    <a:srgbClr val="FFFFFF"/>
                  </a:solidFill>
                  <a:latin typeface="Play"/>
                </a:rPr>
                <a:t>CÔNG TY AN PHÚ</a:t>
              </a:r>
            </a:p>
          </p:txBody>
        </p:sp>
      </p:grpSp>
      <p:grpSp>
        <p:nvGrpSpPr>
          <p:cNvPr name="Group 10" id="10"/>
          <p:cNvGrpSpPr/>
          <p:nvPr/>
        </p:nvGrpSpPr>
        <p:grpSpPr>
          <a:xfrm rot="0">
            <a:off x="13468246" y="4344409"/>
            <a:ext cx="3791054" cy="1623582"/>
            <a:chOff x="0" y="0"/>
            <a:chExt cx="5054738" cy="2164776"/>
          </a:xfrm>
        </p:grpSpPr>
        <p:sp>
          <p:nvSpPr>
            <p:cNvPr name="AutoShape 11" id="11"/>
            <p:cNvSpPr/>
            <p:nvPr/>
          </p:nvSpPr>
          <p:spPr>
            <a:xfrm rot="0">
              <a:off x="0" y="881305"/>
              <a:ext cx="5054738" cy="0"/>
            </a:xfrm>
            <a:prstGeom prst="line">
              <a:avLst/>
            </a:prstGeom>
            <a:ln cap="flat" w="12700">
              <a:solidFill>
                <a:srgbClr val="FFFFFF"/>
              </a:solidFill>
              <a:prstDash val="solid"/>
              <a:headEnd type="none" len="sm" w="sm"/>
              <a:tailEnd type="none" len="sm" w="sm"/>
            </a:ln>
          </p:spPr>
        </p:sp>
        <p:sp>
          <p:nvSpPr>
            <p:cNvPr name="TextBox 12" id="12"/>
            <p:cNvSpPr txBox="true"/>
            <p:nvPr/>
          </p:nvSpPr>
          <p:spPr>
            <a:xfrm rot="0">
              <a:off x="0" y="-2540"/>
              <a:ext cx="4473433" cy="487680"/>
            </a:xfrm>
            <a:prstGeom prst="rect">
              <a:avLst/>
            </a:prstGeom>
          </p:spPr>
          <p:txBody>
            <a:bodyPr anchor="t" rtlCol="false" tIns="0" lIns="0" bIns="0" rIns="0">
              <a:spAutoFit/>
            </a:bodyPr>
            <a:lstStyle/>
            <a:p>
              <a:pPr>
                <a:lnSpc>
                  <a:spcPts val="2879"/>
                </a:lnSpc>
              </a:pPr>
              <a:r>
                <a:rPr lang="en-US" sz="2400">
                  <a:solidFill>
                    <a:srgbClr val="FFFFFF"/>
                  </a:solidFill>
                  <a:latin typeface="Play Bold"/>
                </a:rPr>
                <a:t>NGUYỄN HỒNG ÂN</a:t>
              </a:r>
            </a:p>
          </p:txBody>
        </p:sp>
        <p:sp>
          <p:nvSpPr>
            <p:cNvPr name="TextBox 13" id="13"/>
            <p:cNvSpPr txBox="true"/>
            <p:nvPr/>
          </p:nvSpPr>
          <p:spPr>
            <a:xfrm rot="0">
              <a:off x="0" y="1231326"/>
              <a:ext cx="4473433" cy="937683"/>
            </a:xfrm>
            <a:prstGeom prst="rect">
              <a:avLst/>
            </a:prstGeom>
          </p:spPr>
          <p:txBody>
            <a:bodyPr anchor="t" rtlCol="false" tIns="0" lIns="0" bIns="0" rIns="0">
              <a:spAutoFit/>
            </a:bodyPr>
            <a:lstStyle/>
            <a:p>
              <a:pPr>
                <a:lnSpc>
                  <a:spcPts val="2800"/>
                </a:lnSpc>
              </a:pPr>
              <a:r>
                <a:rPr lang="en-US" sz="2000">
                  <a:solidFill>
                    <a:srgbClr val="FFFFFF"/>
                  </a:solidFill>
                  <a:latin typeface="Public Sans"/>
                </a:rPr>
                <a:t>Đối tác cấp cao</a:t>
              </a:r>
            </a:p>
            <a:p>
              <a:pPr>
                <a:lnSpc>
                  <a:spcPts val="2800"/>
                </a:lnSpc>
              </a:pPr>
              <a:r>
                <a:rPr lang="en-US" sz="2000">
                  <a:solidFill>
                    <a:srgbClr val="FFFFFF"/>
                  </a:solidFill>
                  <a:latin typeface="Public Sans"/>
                </a:rPr>
                <a:t>Duy Linh &amp; Cộng sự</a:t>
              </a:r>
            </a:p>
          </p:txBody>
        </p:sp>
      </p:grpSp>
      <p:grpSp>
        <p:nvGrpSpPr>
          <p:cNvPr name="Group 14" id="14"/>
          <p:cNvGrpSpPr/>
          <p:nvPr/>
        </p:nvGrpSpPr>
        <p:grpSpPr>
          <a:xfrm rot="0">
            <a:off x="1028700" y="3302417"/>
            <a:ext cx="10872996" cy="3682166"/>
            <a:chOff x="0" y="0"/>
            <a:chExt cx="14497328" cy="4909555"/>
          </a:xfrm>
        </p:grpSpPr>
        <p:sp>
          <p:nvSpPr>
            <p:cNvPr name="TextBox 15" id="15"/>
            <p:cNvSpPr txBox="true"/>
            <p:nvPr/>
          </p:nvSpPr>
          <p:spPr>
            <a:xfrm rot="0">
              <a:off x="0" y="210397"/>
              <a:ext cx="14497328" cy="3214793"/>
            </a:xfrm>
            <a:prstGeom prst="rect">
              <a:avLst/>
            </a:prstGeom>
          </p:spPr>
          <p:txBody>
            <a:bodyPr anchor="t" rtlCol="false" tIns="0" lIns="0" bIns="0" rIns="0">
              <a:spAutoFit/>
            </a:bodyPr>
            <a:lstStyle/>
            <a:p>
              <a:pPr>
                <a:lnSpc>
                  <a:spcPts val="9295"/>
                </a:lnSpc>
              </a:pPr>
              <a:r>
                <a:rPr lang="en-US" sz="8450">
                  <a:solidFill>
                    <a:srgbClr val="FFFFFF"/>
                  </a:solidFill>
                  <a:latin typeface="Play"/>
                </a:rPr>
                <a:t>Nâng cao kỹ năng thuyết trình trực tuyến</a:t>
              </a:r>
            </a:p>
          </p:txBody>
        </p:sp>
        <p:sp>
          <p:nvSpPr>
            <p:cNvPr name="TextBox 16" id="16"/>
            <p:cNvSpPr txBox="true"/>
            <p:nvPr/>
          </p:nvSpPr>
          <p:spPr>
            <a:xfrm rot="0">
              <a:off x="0" y="4375097"/>
              <a:ext cx="13284965" cy="499745"/>
            </a:xfrm>
            <a:prstGeom prst="rect">
              <a:avLst/>
            </a:prstGeom>
          </p:spPr>
          <p:txBody>
            <a:bodyPr anchor="t" rtlCol="false" tIns="0" lIns="0" bIns="0" rIns="0">
              <a:spAutoFit/>
            </a:bodyPr>
            <a:lstStyle/>
            <a:p>
              <a:pPr algn="l" marL="0" indent="0" lvl="0">
                <a:lnSpc>
                  <a:spcPts val="3115"/>
                </a:lnSpc>
                <a:spcBef>
                  <a:spcPct val="0"/>
                </a:spcBef>
              </a:pPr>
              <a:r>
                <a:rPr lang="en-US" sz="2225">
                  <a:solidFill>
                    <a:srgbClr val="FFFFFF"/>
                  </a:solidFill>
                  <a:latin typeface="Public Sans"/>
                </a:rPr>
                <a:t>Cách gây ấn tượng, thu hút và truyền cảm hứng cho các khán giả trực tuyến</a:t>
              </a:r>
            </a:p>
          </p:txBody>
        </p:sp>
      </p:grpSp>
      <p:sp>
        <p:nvSpPr>
          <p:cNvPr name="TextBox 17" id="17"/>
          <p:cNvSpPr txBox="true"/>
          <p:nvPr/>
        </p:nvSpPr>
        <p:spPr>
          <a:xfrm rot="0">
            <a:off x="13481589" y="879924"/>
            <a:ext cx="3777711" cy="717550"/>
          </a:xfrm>
          <a:prstGeom prst="rect">
            <a:avLst/>
          </a:prstGeom>
        </p:spPr>
        <p:txBody>
          <a:bodyPr anchor="t" rtlCol="false" tIns="0" lIns="0" bIns="0" rIns="0">
            <a:spAutoFit/>
          </a:bodyPr>
          <a:lstStyle/>
          <a:p>
            <a:pPr>
              <a:lnSpc>
                <a:spcPts val="2800"/>
              </a:lnSpc>
            </a:pPr>
            <a:r>
              <a:rPr lang="en-US" sz="2000">
                <a:solidFill>
                  <a:srgbClr val="FFFFFF"/>
                </a:solidFill>
                <a:latin typeface="Public Sans"/>
              </a:rPr>
              <a:t>Ngày 9/8/2025</a:t>
            </a:r>
          </a:p>
          <a:p>
            <a:pPr>
              <a:lnSpc>
                <a:spcPts val="2800"/>
              </a:lnSpc>
            </a:pPr>
            <a:r>
              <a:rPr lang="en-US" sz="2000">
                <a:solidFill>
                  <a:srgbClr val="FFFFFF"/>
                </a:solidFill>
                <a:latin typeface="Public Sans"/>
              </a:rPr>
              <a:t>13:30</a:t>
            </a:r>
          </a:p>
        </p:txBody>
      </p:sp>
      <p:sp>
        <p:nvSpPr>
          <p:cNvPr name="TextBox 18" id="18"/>
          <p:cNvSpPr txBox="true"/>
          <p:nvPr/>
        </p:nvSpPr>
        <p:spPr>
          <a:xfrm rot="0">
            <a:off x="13468246" y="8896350"/>
            <a:ext cx="3791054" cy="361950"/>
          </a:xfrm>
          <a:prstGeom prst="rect">
            <a:avLst/>
          </a:prstGeom>
        </p:spPr>
        <p:txBody>
          <a:bodyPr anchor="t" rtlCol="false" tIns="0" lIns="0" bIns="0" rIns="0">
            <a:spAutoFit/>
          </a:bodyPr>
          <a:lstStyle/>
          <a:p>
            <a:pPr>
              <a:lnSpc>
                <a:spcPts val="2800"/>
              </a:lnSpc>
            </a:pPr>
            <a:r>
              <a:rPr lang="en-US" sz="2000">
                <a:solidFill>
                  <a:srgbClr val="FFFFFF"/>
                </a:solidFill>
                <a:latin typeface="Public Sans"/>
              </a:rPr>
              <a:t>www.trangwebhay.vn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1999"/>
          </a:blip>
          <a:srcRect l="0" t="0" r="0" b="0"/>
          <a:stretch>
            <a:fillRect/>
          </a:stretch>
        </p:blipFill>
        <p:spPr>
          <a:xfrm flipH="false" flipV="false" rot="5400000">
            <a:off x="4186608" y="-5094033"/>
            <a:ext cx="17341284" cy="1543374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516681" y="2843354"/>
            <a:ext cx="2344535" cy="2612295"/>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926811" y="-2674639"/>
            <a:ext cx="9135155" cy="8130288"/>
          </a:xfrm>
          <a:prstGeom prst="rect">
            <a:avLst/>
          </a:prstGeom>
        </p:spPr>
      </p:pic>
      <p:grpSp>
        <p:nvGrpSpPr>
          <p:cNvPr name="Group 5" id="5"/>
          <p:cNvGrpSpPr/>
          <p:nvPr/>
        </p:nvGrpSpPr>
        <p:grpSpPr>
          <a:xfrm rot="0">
            <a:off x="3687218" y="3388127"/>
            <a:ext cx="10913564" cy="3510746"/>
            <a:chOff x="0" y="0"/>
            <a:chExt cx="14551419" cy="4680994"/>
          </a:xfrm>
        </p:grpSpPr>
        <p:sp>
          <p:nvSpPr>
            <p:cNvPr name="TextBox 6" id="6"/>
            <p:cNvSpPr txBox="true"/>
            <p:nvPr/>
          </p:nvSpPr>
          <p:spPr>
            <a:xfrm rot="0">
              <a:off x="0" y="52917"/>
              <a:ext cx="14551419" cy="3058583"/>
            </a:xfrm>
            <a:prstGeom prst="rect">
              <a:avLst/>
            </a:prstGeom>
          </p:spPr>
          <p:txBody>
            <a:bodyPr anchor="t" rtlCol="false" tIns="0" lIns="0" bIns="0" rIns="0">
              <a:spAutoFit/>
            </a:bodyPr>
            <a:lstStyle/>
            <a:p>
              <a:pPr algn="ctr">
                <a:lnSpc>
                  <a:spcPts val="8800"/>
                </a:lnSpc>
              </a:pPr>
              <a:r>
                <a:rPr lang="en-US" sz="8000">
                  <a:solidFill>
                    <a:srgbClr val="FFFFFF"/>
                  </a:solidFill>
                  <a:latin typeface="Play"/>
                </a:rPr>
                <a:t>Mẹo và Mánh</a:t>
              </a:r>
            </a:p>
            <a:p>
              <a:pPr algn="ctr">
                <a:lnSpc>
                  <a:spcPts val="8800"/>
                </a:lnSpc>
              </a:pPr>
              <a:r>
                <a:rPr lang="en-US" sz="8000">
                  <a:solidFill>
                    <a:srgbClr val="FFFFFF"/>
                  </a:solidFill>
                  <a:latin typeface="Play"/>
                </a:rPr>
                <a:t>Thuyết trình trực tuyến</a:t>
              </a:r>
            </a:p>
          </p:txBody>
        </p:sp>
        <p:sp>
          <p:nvSpPr>
            <p:cNvPr name="TextBox 7" id="7"/>
            <p:cNvSpPr txBox="true"/>
            <p:nvPr/>
          </p:nvSpPr>
          <p:spPr>
            <a:xfrm rot="0">
              <a:off x="0" y="4092561"/>
              <a:ext cx="14551419" cy="576580"/>
            </a:xfrm>
            <a:prstGeom prst="rect">
              <a:avLst/>
            </a:prstGeom>
          </p:spPr>
          <p:txBody>
            <a:bodyPr anchor="t" rtlCol="false" tIns="0" lIns="0" bIns="0" rIns="0">
              <a:spAutoFit/>
            </a:bodyPr>
            <a:lstStyle/>
            <a:p>
              <a:pPr algn="ctr">
                <a:lnSpc>
                  <a:spcPts val="3444"/>
                </a:lnSpc>
              </a:pPr>
              <a:r>
                <a:rPr lang="en-US" sz="2649">
                  <a:solidFill>
                    <a:srgbClr val="FFFFFF"/>
                  </a:solidFill>
                  <a:latin typeface="Public Sans"/>
                </a:rPr>
                <a:t>Các phương pháp hay nhất từ ​​những nhà thuyết trình chuyên nghiệp</a:t>
              </a:r>
            </a:p>
          </p:txBody>
        </p:sp>
      </p:grpSp>
      <p:pic>
        <p:nvPicPr>
          <p:cNvPr name="Picture 8" id="8"/>
          <p:cNvPicPr>
            <a:picLocks noChangeAspect="true"/>
          </p:cNvPicPr>
          <p:nvPr/>
        </p:nvPicPr>
        <p:blipFill>
          <a:blip r:embed="rId4"/>
          <a:srcRect l="0" t="0" r="0" b="0"/>
          <a:stretch>
            <a:fillRect/>
          </a:stretch>
        </p:blipFill>
        <p:spPr>
          <a:xfrm flipH="false" flipV="false" rot="0">
            <a:off x="3640766" y="8396169"/>
            <a:ext cx="3954679" cy="3781662"/>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1006022" y="1028700"/>
            <a:ext cx="7678735" cy="8106998"/>
            <a:chOff x="0" y="0"/>
            <a:chExt cx="4305951" cy="4546106"/>
          </a:xfrm>
        </p:grpSpPr>
        <p:sp>
          <p:nvSpPr>
            <p:cNvPr name="Freeform 3" id="3"/>
            <p:cNvSpPr/>
            <p:nvPr/>
          </p:nvSpPr>
          <p:spPr>
            <a:xfrm flipH="false" flipV="false">
              <a:off x="0" y="0"/>
              <a:ext cx="4305952" cy="4546106"/>
            </a:xfrm>
            <a:custGeom>
              <a:avLst/>
              <a:gdLst/>
              <a:ahLst/>
              <a:cxnLst/>
              <a:rect r="r" b="b" t="t" l="l"/>
              <a:pathLst>
                <a:path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4706"/>
              </a:srgbClr>
            </a:solidFill>
          </p:spPr>
        </p:sp>
      </p:grpSp>
      <p:grpSp>
        <p:nvGrpSpPr>
          <p:cNvPr name="Group 4" id="4"/>
          <p:cNvGrpSpPr/>
          <p:nvPr/>
        </p:nvGrpSpPr>
        <p:grpSpPr>
          <a:xfrm rot="0">
            <a:off x="1803438" y="4090897"/>
            <a:ext cx="6083903" cy="1982605"/>
            <a:chOff x="0" y="0"/>
            <a:chExt cx="8111870" cy="2643473"/>
          </a:xfrm>
        </p:grpSpPr>
        <p:sp>
          <p:nvSpPr>
            <p:cNvPr name="TextBox 5" id="5"/>
            <p:cNvSpPr txBox="true"/>
            <p:nvPr/>
          </p:nvSpPr>
          <p:spPr>
            <a:xfrm rot="0">
              <a:off x="0" y="-969433"/>
              <a:ext cx="8111870" cy="3072554"/>
            </a:xfrm>
            <a:prstGeom prst="rect">
              <a:avLst/>
            </a:prstGeom>
          </p:spPr>
          <p:txBody>
            <a:bodyPr anchor="t" rtlCol="false" tIns="0" lIns="0" bIns="0" rIns="0">
              <a:spAutoFit/>
            </a:bodyPr>
            <a:lstStyle/>
            <a:p>
              <a:pPr algn="ctr">
                <a:lnSpc>
                  <a:spcPts val="3639"/>
                </a:lnSpc>
              </a:pPr>
              <a:r>
                <a:rPr lang="en-US" sz="2799">
                  <a:solidFill>
                    <a:srgbClr val="FFFFFF"/>
                  </a:solidFill>
                  <a:latin typeface="Public Sans"/>
                </a:rPr>
                <a:t>Thuyết trình không chỉ là</a:t>
              </a:r>
            </a:p>
            <a:p>
              <a:pPr algn="ctr">
                <a:lnSpc>
                  <a:spcPts val="3639"/>
                </a:lnSpc>
              </a:pPr>
              <a:r>
                <a:rPr lang="en-US" sz="2799">
                  <a:solidFill>
                    <a:srgbClr val="FFFFFF"/>
                  </a:solidFill>
                  <a:latin typeface="Public Sans"/>
                </a:rPr>
                <a:t>đọc các trang trình chiếu hoặc</a:t>
              </a:r>
            </a:p>
            <a:p>
              <a:pPr algn="ctr">
                <a:lnSpc>
                  <a:spcPts val="3639"/>
                </a:lnSpc>
              </a:pPr>
              <a:r>
                <a:rPr lang="en-US" sz="2799">
                  <a:solidFill>
                    <a:srgbClr val="FFFFFF"/>
                  </a:solidFill>
                  <a:latin typeface="Public Sans"/>
                </a:rPr>
                <a:t>ghi chú của bạn.</a:t>
              </a:r>
            </a:p>
            <a:p>
              <a:pPr algn="ctr">
                <a:lnSpc>
                  <a:spcPts val="3639"/>
                </a:lnSpc>
              </a:pPr>
            </a:p>
            <a:p>
              <a:pPr algn="ctr">
                <a:lnSpc>
                  <a:spcPts val="3639"/>
                </a:lnSpc>
              </a:pPr>
            </a:p>
          </p:txBody>
        </p:sp>
        <p:sp>
          <p:nvSpPr>
            <p:cNvPr name="TextBox 6" id="6"/>
            <p:cNvSpPr txBox="true"/>
            <p:nvPr/>
          </p:nvSpPr>
          <p:spPr>
            <a:xfrm rot="0">
              <a:off x="582252" y="804513"/>
              <a:ext cx="6947366" cy="2639060"/>
            </a:xfrm>
            <a:prstGeom prst="rect">
              <a:avLst/>
            </a:prstGeom>
          </p:spPr>
          <p:txBody>
            <a:bodyPr anchor="t" rtlCol="false" tIns="0" lIns="0" bIns="0" rIns="0">
              <a:spAutoFit/>
            </a:bodyPr>
            <a:lstStyle/>
            <a:p>
              <a:pPr algn="ctr">
                <a:lnSpc>
                  <a:spcPts val="3120"/>
                </a:lnSpc>
              </a:pPr>
            </a:p>
            <a:p>
              <a:pPr algn="ctr">
                <a:lnSpc>
                  <a:spcPts val="3120"/>
                </a:lnSpc>
              </a:pPr>
              <a:r>
                <a:rPr lang="en-US" sz="2400">
                  <a:solidFill>
                    <a:srgbClr val="FFFFFF"/>
                  </a:solidFill>
                  <a:latin typeface="Public Sans"/>
                </a:rPr>
                <a:t>Trình bày như một người</a:t>
              </a:r>
            </a:p>
            <a:p>
              <a:pPr algn="ctr">
                <a:lnSpc>
                  <a:spcPts val="3120"/>
                </a:lnSpc>
              </a:pPr>
              <a:r>
                <a:rPr lang="en-US" sz="2400">
                  <a:solidFill>
                    <a:srgbClr val="FFFFFF"/>
                  </a:solidFill>
                  <a:latin typeface="Public Sans"/>
                </a:rPr>
                <a:t>chuyên nghiệp với Bản thuyết trình Canva bằng cách sử dụng màn hình của người trình bày.</a:t>
              </a:r>
            </a:p>
          </p:txBody>
        </p:sp>
      </p:grpSp>
      <p:grpSp>
        <p:nvGrpSpPr>
          <p:cNvPr name="Group 7" id="7"/>
          <p:cNvGrpSpPr/>
          <p:nvPr/>
        </p:nvGrpSpPr>
        <p:grpSpPr>
          <a:xfrm rot="0">
            <a:off x="9580565" y="1028700"/>
            <a:ext cx="7678735" cy="8106998"/>
            <a:chOff x="0" y="0"/>
            <a:chExt cx="4305951" cy="4546106"/>
          </a:xfrm>
        </p:grpSpPr>
        <p:sp>
          <p:nvSpPr>
            <p:cNvPr name="Freeform 8" id="8"/>
            <p:cNvSpPr/>
            <p:nvPr/>
          </p:nvSpPr>
          <p:spPr>
            <a:xfrm flipH="false" flipV="false">
              <a:off x="0" y="0"/>
              <a:ext cx="4305952" cy="4546106"/>
            </a:xfrm>
            <a:custGeom>
              <a:avLst/>
              <a:gdLst/>
              <a:ahLst/>
              <a:cxnLst/>
              <a:rect r="r" b="b" t="t" l="l"/>
              <a:pathLst>
                <a:path h="4546106" w="4305952">
                  <a:moveTo>
                    <a:pt x="4181491" y="4546106"/>
                  </a:moveTo>
                  <a:lnTo>
                    <a:pt x="124460" y="4546106"/>
                  </a:lnTo>
                  <a:cubicBezTo>
                    <a:pt x="55880" y="4546106"/>
                    <a:pt x="0" y="4490226"/>
                    <a:pt x="0" y="4421646"/>
                  </a:cubicBezTo>
                  <a:lnTo>
                    <a:pt x="0" y="124460"/>
                  </a:lnTo>
                  <a:cubicBezTo>
                    <a:pt x="0" y="55880"/>
                    <a:pt x="55880" y="0"/>
                    <a:pt x="124460" y="0"/>
                  </a:cubicBezTo>
                  <a:lnTo>
                    <a:pt x="4181492" y="0"/>
                  </a:lnTo>
                  <a:cubicBezTo>
                    <a:pt x="4250072" y="0"/>
                    <a:pt x="4305952" y="55880"/>
                    <a:pt x="4305952" y="124460"/>
                  </a:cubicBezTo>
                  <a:lnTo>
                    <a:pt x="4305952" y="4421646"/>
                  </a:lnTo>
                  <a:cubicBezTo>
                    <a:pt x="4305952" y="4490226"/>
                    <a:pt x="4250072" y="4546106"/>
                    <a:pt x="4181492" y="4546106"/>
                  </a:cubicBezTo>
                  <a:close/>
                </a:path>
              </a:pathLst>
            </a:custGeom>
            <a:solidFill>
              <a:srgbClr val="FFFFFF">
                <a:alpha val="4706"/>
              </a:srgbClr>
            </a:solidFill>
          </p:spPr>
        </p:sp>
      </p:grpSp>
      <p:grpSp>
        <p:nvGrpSpPr>
          <p:cNvPr name="Group 9" id="9"/>
          <p:cNvGrpSpPr/>
          <p:nvPr/>
        </p:nvGrpSpPr>
        <p:grpSpPr>
          <a:xfrm rot="0">
            <a:off x="10377981" y="3895634"/>
            <a:ext cx="6083903" cy="2373130"/>
            <a:chOff x="0" y="0"/>
            <a:chExt cx="8111870" cy="3164173"/>
          </a:xfrm>
        </p:grpSpPr>
        <p:sp>
          <p:nvSpPr>
            <p:cNvPr name="TextBox 10" id="10"/>
            <p:cNvSpPr txBox="true"/>
            <p:nvPr/>
          </p:nvSpPr>
          <p:spPr>
            <a:xfrm rot="0">
              <a:off x="0" y="-353060"/>
              <a:ext cx="8111870" cy="1839807"/>
            </a:xfrm>
            <a:prstGeom prst="rect">
              <a:avLst/>
            </a:prstGeom>
          </p:spPr>
          <p:txBody>
            <a:bodyPr anchor="t" rtlCol="false" tIns="0" lIns="0" bIns="0" rIns="0">
              <a:spAutoFit/>
            </a:bodyPr>
            <a:lstStyle/>
            <a:p>
              <a:pPr algn="ctr">
                <a:lnSpc>
                  <a:spcPts val="3639"/>
                </a:lnSpc>
              </a:pPr>
              <a:r>
                <a:rPr lang="en-US" sz="2799">
                  <a:solidFill>
                    <a:srgbClr val="FFFFFF"/>
                  </a:solidFill>
                  <a:latin typeface="Public Sans"/>
                </a:rPr>
                <a:t>Đó là việc thu hút và truyền</a:t>
              </a:r>
            </a:p>
            <a:p>
              <a:pPr algn="ctr">
                <a:lnSpc>
                  <a:spcPts val="3639"/>
                </a:lnSpc>
              </a:pPr>
              <a:r>
                <a:rPr lang="en-US" sz="2799">
                  <a:solidFill>
                    <a:srgbClr val="FFFFFF"/>
                  </a:solidFill>
                  <a:latin typeface="Public Sans"/>
                </a:rPr>
                <a:t>cảm hứng cho khán giả của bạn.</a:t>
              </a:r>
            </a:p>
            <a:p>
              <a:pPr algn="ctr">
                <a:lnSpc>
                  <a:spcPts val="3639"/>
                </a:lnSpc>
              </a:pPr>
            </a:p>
          </p:txBody>
        </p:sp>
        <p:sp>
          <p:nvSpPr>
            <p:cNvPr name="TextBox 11" id="11"/>
            <p:cNvSpPr txBox="true"/>
            <p:nvPr/>
          </p:nvSpPr>
          <p:spPr>
            <a:xfrm rot="0">
              <a:off x="582252" y="1064863"/>
              <a:ext cx="6947366" cy="2639060"/>
            </a:xfrm>
            <a:prstGeom prst="rect">
              <a:avLst/>
            </a:prstGeom>
          </p:spPr>
          <p:txBody>
            <a:bodyPr anchor="t" rtlCol="false" tIns="0" lIns="0" bIns="0" rIns="0">
              <a:spAutoFit/>
            </a:bodyPr>
            <a:lstStyle/>
            <a:p>
              <a:pPr algn="ctr">
                <a:lnSpc>
                  <a:spcPts val="3120"/>
                </a:lnSpc>
              </a:pPr>
            </a:p>
            <a:p>
              <a:pPr algn="ctr">
                <a:lnSpc>
                  <a:spcPts val="3120"/>
                </a:lnSpc>
              </a:pPr>
              <a:r>
                <a:rPr lang="en-US" sz="2400">
                  <a:solidFill>
                    <a:srgbClr val="FFFFFF"/>
                  </a:solidFill>
                  <a:latin typeface="Public Sans"/>
                </a:rPr>
                <a:t>Tự tin với màn hình riêng để đọc</a:t>
              </a:r>
            </a:p>
            <a:p>
              <a:pPr algn="ctr">
                <a:lnSpc>
                  <a:spcPts val="3120"/>
                </a:lnSpc>
              </a:pPr>
              <a:r>
                <a:rPr lang="en-US" sz="2400">
                  <a:solidFill>
                    <a:srgbClr val="FFFFFF"/>
                  </a:solidFill>
                  <a:latin typeface="Public Sans"/>
                </a:rPr>
                <a:t>lời thoại và ghi chú, xem thời gian</a:t>
              </a:r>
            </a:p>
            <a:p>
              <a:pPr algn="ctr">
                <a:lnSpc>
                  <a:spcPts val="3120"/>
                </a:lnSpc>
              </a:pPr>
              <a:r>
                <a:rPr lang="en-US" sz="2400">
                  <a:solidFill>
                    <a:srgbClr val="FFFFFF"/>
                  </a:solidFill>
                  <a:latin typeface="Public Sans"/>
                </a:rPr>
                <a:t>và biết nội dung của các</a:t>
              </a:r>
            </a:p>
            <a:p>
              <a:pPr algn="ctr">
                <a:lnSpc>
                  <a:spcPts val="3120"/>
                </a:lnSpc>
              </a:pPr>
              <a:r>
                <a:rPr lang="en-US" sz="2400">
                  <a:solidFill>
                    <a:srgbClr val="FFFFFF"/>
                  </a:solidFill>
                  <a:latin typeface="Public Sans"/>
                </a:rPr>
                <a:t>trang chiếu tiếp theo.</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5016" t="9863" r="2851" b="38227"/>
          <a:stretch>
            <a:fillRect/>
          </a:stretch>
        </p:blipFill>
        <p:spPr>
          <a:xfrm flipH="false" flipV="false">
            <a:off x="0" y="0"/>
            <a:ext cx="18288000" cy="10287000"/>
          </a:xfrm>
          <a:prstGeom prst="rect">
            <a:avLst/>
          </a:prstGeom>
        </p:spPr>
      </p:pic>
      <p:sp>
        <p:nvSpPr>
          <p:cNvPr name="TextBox 3" id="3"/>
          <p:cNvSpPr txBox="true"/>
          <p:nvPr/>
        </p:nvSpPr>
        <p:spPr>
          <a:xfrm rot="0">
            <a:off x="1028700" y="1028700"/>
            <a:ext cx="10358730" cy="365760"/>
          </a:xfrm>
          <a:prstGeom prst="rect">
            <a:avLst/>
          </a:prstGeom>
        </p:spPr>
        <p:txBody>
          <a:bodyPr anchor="t" rtlCol="false" tIns="0" lIns="0" bIns="0" rIns="0">
            <a:spAutoFit/>
          </a:bodyPr>
          <a:lstStyle/>
          <a:p>
            <a:pPr>
              <a:lnSpc>
                <a:spcPts val="2879"/>
              </a:lnSpc>
            </a:pPr>
            <a:r>
              <a:rPr lang="en-US" sz="2400">
                <a:solidFill>
                  <a:srgbClr val="FFFFFF"/>
                </a:solidFill>
                <a:latin typeface="Play Bold"/>
              </a:rPr>
              <a:t>BẠN CÓ BIẾT?</a:t>
            </a:r>
          </a:p>
        </p:txBody>
      </p:sp>
      <p:pic>
        <p:nvPicPr>
          <p:cNvPr name="Picture 4" id="4"/>
          <p:cNvPicPr>
            <a:picLocks noChangeAspect="true"/>
          </p:cNvPicPr>
          <p:nvPr/>
        </p:nvPicPr>
        <p:blipFill>
          <a:blip r:embed="rId3">
            <a:alphaModFix amt="92000"/>
          </a:blip>
          <a:srcRect l="0" t="0" r="12872" b="49999"/>
          <a:stretch>
            <a:fillRect/>
          </a:stretch>
        </p:blipFill>
        <p:spPr>
          <a:xfrm flipH="false" flipV="false" rot="0">
            <a:off x="1486443" y="3427267"/>
            <a:ext cx="19103447" cy="9757053"/>
          </a:xfrm>
          <a:prstGeom prst="rect">
            <a:avLst/>
          </a:prstGeom>
        </p:spPr>
      </p:pic>
      <p:grpSp>
        <p:nvGrpSpPr>
          <p:cNvPr name="Group 5" id="5"/>
          <p:cNvGrpSpPr/>
          <p:nvPr/>
        </p:nvGrpSpPr>
        <p:grpSpPr>
          <a:xfrm rot="0">
            <a:off x="1028700" y="2791204"/>
            <a:ext cx="6278817" cy="4441190"/>
            <a:chOff x="0" y="0"/>
            <a:chExt cx="8371756" cy="5921587"/>
          </a:xfrm>
        </p:grpSpPr>
        <p:sp>
          <p:nvSpPr>
            <p:cNvPr name="TextBox 6" id="6"/>
            <p:cNvSpPr txBox="true"/>
            <p:nvPr/>
          </p:nvSpPr>
          <p:spPr>
            <a:xfrm rot="0">
              <a:off x="0" y="-9525"/>
              <a:ext cx="8371756" cy="4073525"/>
            </a:xfrm>
            <a:prstGeom prst="rect">
              <a:avLst/>
            </a:prstGeom>
          </p:spPr>
          <p:txBody>
            <a:bodyPr anchor="t" rtlCol="false" tIns="0" lIns="0" bIns="0" rIns="0">
              <a:spAutoFit/>
            </a:bodyPr>
            <a:lstStyle/>
            <a:p>
              <a:pPr>
                <a:lnSpc>
                  <a:spcPts val="24000"/>
                </a:lnSpc>
              </a:pPr>
              <a:r>
                <a:rPr lang="en-US" sz="20000">
                  <a:solidFill>
                    <a:srgbClr val="FFFFFF"/>
                  </a:solidFill>
                  <a:latin typeface="Play"/>
                </a:rPr>
                <a:t>55%</a:t>
              </a:r>
            </a:p>
          </p:txBody>
        </p:sp>
        <p:sp>
          <p:nvSpPr>
            <p:cNvPr name="TextBox 7" id="7"/>
            <p:cNvSpPr txBox="true"/>
            <p:nvPr/>
          </p:nvSpPr>
          <p:spPr>
            <a:xfrm rot="0">
              <a:off x="51510" y="4164330"/>
              <a:ext cx="8320245" cy="1695027"/>
            </a:xfrm>
            <a:prstGeom prst="rect">
              <a:avLst/>
            </a:prstGeom>
          </p:spPr>
          <p:txBody>
            <a:bodyPr anchor="t" rtlCol="false" tIns="0" lIns="0" bIns="0" rIns="0">
              <a:spAutoFit/>
            </a:bodyPr>
            <a:lstStyle/>
            <a:p>
              <a:pPr>
                <a:lnSpc>
                  <a:spcPts val="3347"/>
                </a:lnSpc>
              </a:pPr>
              <a:r>
                <a:rPr lang="en-US" sz="2574">
                  <a:solidFill>
                    <a:srgbClr val="FFFFFF"/>
                  </a:solidFill>
                  <a:latin typeface="Public Sans"/>
                </a:rPr>
                <a:t>Trong số những người được khảo sát</a:t>
              </a:r>
            </a:p>
            <a:p>
              <a:pPr>
                <a:lnSpc>
                  <a:spcPts val="3347"/>
                </a:lnSpc>
              </a:pPr>
              <a:r>
                <a:rPr lang="en-US" sz="2574">
                  <a:solidFill>
                    <a:srgbClr val="FFFFFF"/>
                  </a:solidFill>
                  <a:latin typeface="Public Sans"/>
                </a:rPr>
                <a:t>nói rằng một câu chuyện hấp dẫn sẽ giúp họ chú tâm vào suốt buổi thuyết trình.</a:t>
              </a:r>
            </a:p>
          </p:txBody>
        </p:sp>
      </p:grpSp>
      <p:grpSp>
        <p:nvGrpSpPr>
          <p:cNvPr name="Group 8" id="8"/>
          <p:cNvGrpSpPr/>
          <p:nvPr/>
        </p:nvGrpSpPr>
        <p:grpSpPr>
          <a:xfrm rot="0">
            <a:off x="10323787" y="3856601"/>
            <a:ext cx="6238686" cy="2573798"/>
            <a:chOff x="0" y="0"/>
            <a:chExt cx="8318248" cy="3431731"/>
          </a:xfrm>
        </p:grpSpPr>
        <p:sp>
          <p:nvSpPr>
            <p:cNvPr name="TextBox 9" id="9"/>
            <p:cNvSpPr txBox="true"/>
            <p:nvPr/>
          </p:nvSpPr>
          <p:spPr>
            <a:xfrm rot="0">
              <a:off x="0" y="933641"/>
              <a:ext cx="7592343" cy="2395220"/>
            </a:xfrm>
            <a:prstGeom prst="rect">
              <a:avLst/>
            </a:prstGeom>
          </p:spPr>
          <p:txBody>
            <a:bodyPr anchor="t" rtlCol="false" tIns="0" lIns="0" bIns="0" rIns="0">
              <a:spAutoFit/>
            </a:bodyPr>
            <a:lstStyle/>
            <a:p>
              <a:pPr>
                <a:lnSpc>
                  <a:spcPts val="2827"/>
                </a:lnSpc>
              </a:pPr>
              <a:r>
                <a:rPr lang="en-US" sz="2175">
                  <a:solidFill>
                    <a:srgbClr val="FFFFFF"/>
                  </a:solidFill>
                  <a:latin typeface="Public Sans"/>
                </a:rPr>
                <a:t>Trình bày một cách dễ dàng và khiến bất kỳ</a:t>
              </a:r>
            </a:p>
            <a:p>
              <a:pPr>
                <a:lnSpc>
                  <a:spcPts val="2827"/>
                </a:lnSpc>
              </a:pPr>
              <a:r>
                <a:rPr lang="en-US" sz="2175">
                  <a:solidFill>
                    <a:srgbClr val="FFFFFF"/>
                  </a:solidFill>
                  <a:latin typeface="Public Sans"/>
                </a:rPr>
                <a:t>khán giả nào thán phục với Bản Thuyết Trình Canva. Chọn từ hơn một nghìn mẫu được tạo chuyên nghiệp để phù hợp với bất kỳ</a:t>
              </a:r>
            </a:p>
            <a:p>
              <a:pPr>
                <a:lnSpc>
                  <a:spcPts val="2827"/>
                </a:lnSpc>
              </a:pPr>
              <a:r>
                <a:rPr lang="en-US" sz="2175">
                  <a:solidFill>
                    <a:srgbClr val="FFFFFF"/>
                  </a:solidFill>
                  <a:latin typeface="Public Sans"/>
                </a:rPr>
                <a:t>mục tiêu hoặc chủ đề nào.</a:t>
              </a:r>
            </a:p>
          </p:txBody>
        </p:sp>
        <p:sp>
          <p:nvSpPr>
            <p:cNvPr name="AutoShape 10" id="10"/>
            <p:cNvSpPr/>
            <p:nvPr/>
          </p:nvSpPr>
          <p:spPr>
            <a:xfrm rot="0">
              <a:off x="0" y="0"/>
              <a:ext cx="8318248" cy="0"/>
            </a:xfrm>
            <a:prstGeom prst="line">
              <a:avLst/>
            </a:prstGeom>
            <a:ln cap="rnd" w="12700">
              <a:solidFill>
                <a:srgbClr val="FFFFFF"/>
              </a:solidFill>
              <a:prstDash val="solid"/>
              <a:headEnd type="none" len="sm" w="sm"/>
              <a:tailEnd type="none" len="sm" w="sm"/>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16230600" cy="1162050"/>
          </a:xfrm>
          <a:prstGeom prst="rect">
            <a:avLst/>
          </a:prstGeom>
        </p:spPr>
        <p:txBody>
          <a:bodyPr anchor="t" rtlCol="false" tIns="0" lIns="0" bIns="0" rIns="0">
            <a:spAutoFit/>
          </a:bodyPr>
          <a:lstStyle/>
          <a:p>
            <a:pPr>
              <a:lnSpc>
                <a:spcPts val="8800"/>
              </a:lnSpc>
            </a:pPr>
            <a:r>
              <a:rPr lang="en-US" sz="8000">
                <a:solidFill>
                  <a:srgbClr val="FFFFFF"/>
                </a:solidFill>
                <a:latin typeface="Play"/>
              </a:rPr>
              <a:t>Hãy sẵn sàng</a:t>
            </a:r>
          </a:p>
        </p:txBody>
      </p:sp>
      <p:grpSp>
        <p:nvGrpSpPr>
          <p:cNvPr name="Group 3" id="3"/>
          <p:cNvGrpSpPr/>
          <p:nvPr/>
        </p:nvGrpSpPr>
        <p:grpSpPr>
          <a:xfrm rot="0">
            <a:off x="1028700" y="4439100"/>
            <a:ext cx="4881704" cy="4819200"/>
            <a:chOff x="0" y="0"/>
            <a:chExt cx="6508939" cy="6425599"/>
          </a:xfrm>
        </p:grpSpPr>
        <p:pic>
          <p:nvPicPr>
            <p:cNvPr name="Picture 4" id="4"/>
            <p:cNvPicPr>
              <a:picLocks noChangeAspect="true"/>
            </p:cNvPicPr>
            <p:nvPr/>
          </p:nvPicPr>
          <p:blipFill>
            <a:blip r:embed="rId2"/>
            <a:srcRect l="0" t="0" r="0" b="0"/>
            <a:stretch>
              <a:fillRect/>
            </a:stretch>
          </p:blipFill>
          <p:spPr>
            <a:xfrm flipH="false" flipV="false" rot="0">
              <a:off x="0" y="0"/>
              <a:ext cx="374036" cy="354399"/>
            </a:xfrm>
            <a:prstGeom prst="rect">
              <a:avLst/>
            </a:prstGeom>
          </p:spPr>
        </p:pic>
        <p:sp>
          <p:nvSpPr>
            <p:cNvPr name="TextBox 5" id="5"/>
            <p:cNvSpPr txBox="true"/>
            <p:nvPr/>
          </p:nvSpPr>
          <p:spPr>
            <a:xfrm rot="0">
              <a:off x="0" y="4866040"/>
              <a:ext cx="6508939" cy="158242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Ghi âm trước bản thuyết trình Canva của bạn để trình bày</a:t>
              </a:r>
            </a:p>
            <a:p>
              <a:pPr>
                <a:lnSpc>
                  <a:spcPts val="3120"/>
                </a:lnSpc>
              </a:pPr>
              <a:r>
                <a:rPr lang="en-US" sz="2400">
                  <a:solidFill>
                    <a:srgbClr val="FFFFFF"/>
                  </a:solidFill>
                  <a:latin typeface="Public Sans"/>
                </a:rPr>
                <a:t>mọi lúc, mọi nơi.</a:t>
              </a:r>
            </a:p>
          </p:txBody>
        </p:sp>
        <p:sp>
          <p:nvSpPr>
            <p:cNvPr name="TextBox 6" id="6"/>
            <p:cNvSpPr txBox="true"/>
            <p:nvPr/>
          </p:nvSpPr>
          <p:spPr>
            <a:xfrm rot="0">
              <a:off x="0" y="1234850"/>
              <a:ext cx="6508939" cy="1223433"/>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Kiểm tra thiết bị của bạn trước. Cắm sạc máy tính.</a:t>
              </a:r>
            </a:p>
          </p:txBody>
        </p:sp>
        <p:sp>
          <p:nvSpPr>
            <p:cNvPr name="AutoShape 7" id="7"/>
            <p:cNvSpPr/>
            <p:nvPr/>
          </p:nvSpPr>
          <p:spPr>
            <a:xfrm rot="0">
              <a:off x="0" y="3972888"/>
              <a:ext cx="6508939" cy="0"/>
            </a:xfrm>
            <a:prstGeom prst="line">
              <a:avLst/>
            </a:prstGeom>
            <a:ln cap="rnd" w="12700">
              <a:solidFill>
                <a:srgbClr val="FFFFFF"/>
              </a:solidFill>
              <a:prstDash val="solid"/>
              <a:headEnd type="none" len="sm" w="sm"/>
              <a:tailEnd type="none" len="sm" w="sm"/>
            </a:ln>
          </p:spPr>
        </p:sp>
      </p:grpSp>
      <p:grpSp>
        <p:nvGrpSpPr>
          <p:cNvPr name="Group 8" id="8"/>
          <p:cNvGrpSpPr/>
          <p:nvPr/>
        </p:nvGrpSpPr>
        <p:grpSpPr>
          <a:xfrm rot="0">
            <a:off x="6703148" y="4439100"/>
            <a:ext cx="4881704" cy="4819200"/>
            <a:chOff x="0" y="0"/>
            <a:chExt cx="6508939" cy="6425599"/>
          </a:xfrm>
        </p:grpSpPr>
        <p:sp>
          <p:nvSpPr>
            <p:cNvPr name="TextBox 9" id="9"/>
            <p:cNvSpPr txBox="true"/>
            <p:nvPr/>
          </p:nvSpPr>
          <p:spPr>
            <a:xfrm rot="0">
              <a:off x="0" y="4866040"/>
              <a:ext cx="6508939" cy="211074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Thêm âm thanh hoặc thu hình</a:t>
              </a:r>
            </a:p>
            <a:p>
              <a:pPr>
                <a:lnSpc>
                  <a:spcPts val="3120"/>
                </a:lnSpc>
              </a:pPr>
              <a:r>
                <a:rPr lang="en-US" sz="2400">
                  <a:solidFill>
                    <a:srgbClr val="FFFFFF"/>
                  </a:solidFill>
                  <a:latin typeface="Public Sans"/>
                </a:rPr>
                <a:t>bản thân đang trình bày bản thuyết trình, rồi chia sẻ video</a:t>
              </a:r>
            </a:p>
            <a:p>
              <a:pPr>
                <a:lnSpc>
                  <a:spcPts val="3120"/>
                </a:lnSpc>
              </a:pPr>
              <a:r>
                <a:rPr lang="en-US" sz="2400">
                  <a:solidFill>
                    <a:srgbClr val="FFFFFF"/>
                  </a:solidFill>
                  <a:latin typeface="Public Sans"/>
                </a:rPr>
                <a:t>của bạn với mọi người.</a:t>
              </a:r>
            </a:p>
          </p:txBody>
        </p:sp>
        <p:sp>
          <p:nvSpPr>
            <p:cNvPr name="TextBox 10" id="10"/>
            <p:cNvSpPr txBox="true"/>
            <p:nvPr/>
          </p:nvSpPr>
          <p:spPr>
            <a:xfrm rot="0">
              <a:off x="0" y="1234850"/>
              <a:ext cx="6508939" cy="1839807"/>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Thực hành sử dụng nền tảng web cho bản thuyết trình</a:t>
              </a:r>
            </a:p>
            <a:p>
              <a:pPr>
                <a:lnSpc>
                  <a:spcPts val="3639"/>
                </a:lnSpc>
              </a:pPr>
              <a:r>
                <a:rPr lang="en-US" sz="2799">
                  <a:solidFill>
                    <a:srgbClr val="FFFFFF"/>
                  </a:solidFill>
                  <a:latin typeface="Public Sans"/>
                </a:rPr>
                <a:t>của bạn.</a:t>
              </a:r>
            </a:p>
          </p:txBody>
        </p:sp>
        <p:pic>
          <p:nvPicPr>
            <p:cNvPr name="Picture 11" id="11"/>
            <p:cNvPicPr>
              <a:picLocks noChangeAspect="true"/>
            </p:cNvPicPr>
            <p:nvPr/>
          </p:nvPicPr>
          <p:blipFill>
            <a:blip r:embed="rId2"/>
            <a:srcRect l="0" t="0" r="0" b="0"/>
            <a:stretch>
              <a:fillRect/>
            </a:stretch>
          </p:blipFill>
          <p:spPr>
            <a:xfrm flipH="false" flipV="false" rot="0">
              <a:off x="0" y="0"/>
              <a:ext cx="374036" cy="354399"/>
            </a:xfrm>
            <a:prstGeom prst="rect">
              <a:avLst/>
            </a:prstGeom>
          </p:spPr>
        </p:pic>
        <p:sp>
          <p:nvSpPr>
            <p:cNvPr name="AutoShape 12" id="12"/>
            <p:cNvSpPr/>
            <p:nvPr/>
          </p:nvSpPr>
          <p:spPr>
            <a:xfrm rot="0">
              <a:off x="0" y="3972888"/>
              <a:ext cx="6508939" cy="0"/>
            </a:xfrm>
            <a:prstGeom prst="line">
              <a:avLst/>
            </a:prstGeom>
            <a:ln cap="rnd" w="12700">
              <a:solidFill>
                <a:srgbClr val="FFFFFF"/>
              </a:solidFill>
              <a:prstDash val="solid"/>
              <a:headEnd type="none" len="sm" w="sm"/>
              <a:tailEnd type="none" len="sm" w="sm"/>
            </a:ln>
          </p:spPr>
        </p:sp>
      </p:grpSp>
      <p:grpSp>
        <p:nvGrpSpPr>
          <p:cNvPr name="Group 13" id="13"/>
          <p:cNvGrpSpPr/>
          <p:nvPr/>
        </p:nvGrpSpPr>
        <p:grpSpPr>
          <a:xfrm rot="0">
            <a:off x="12377596" y="4439100"/>
            <a:ext cx="4881704" cy="4819200"/>
            <a:chOff x="0" y="0"/>
            <a:chExt cx="6508939" cy="6425599"/>
          </a:xfrm>
        </p:grpSpPr>
        <p:sp>
          <p:nvSpPr>
            <p:cNvPr name="TextBox 14" id="14"/>
            <p:cNvSpPr txBox="true"/>
            <p:nvPr/>
          </p:nvSpPr>
          <p:spPr>
            <a:xfrm rot="0">
              <a:off x="0" y="4866040"/>
              <a:ext cx="6508939" cy="158242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Đó là cách tuyệt vời để thu hút khán giả ngoài sự kiện diễn ra</a:t>
              </a:r>
            </a:p>
            <a:p>
              <a:pPr>
                <a:lnSpc>
                  <a:spcPts val="3120"/>
                </a:lnSpc>
              </a:pPr>
              <a:r>
                <a:rPr lang="en-US" sz="2400">
                  <a:solidFill>
                    <a:srgbClr val="FFFFFF"/>
                  </a:solidFill>
                  <a:latin typeface="Public Sans"/>
                </a:rPr>
                <a:t>một lần.</a:t>
              </a:r>
            </a:p>
          </p:txBody>
        </p:sp>
        <p:sp>
          <p:nvSpPr>
            <p:cNvPr name="TextBox 15" id="15"/>
            <p:cNvSpPr txBox="true"/>
            <p:nvPr/>
          </p:nvSpPr>
          <p:spPr>
            <a:xfrm rot="0">
              <a:off x="0" y="1234850"/>
              <a:ext cx="6508939" cy="1839807"/>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Chạy các trang trình bày</a:t>
              </a:r>
            </a:p>
            <a:p>
              <a:pPr>
                <a:lnSpc>
                  <a:spcPts val="3639"/>
                </a:lnSpc>
              </a:pPr>
              <a:r>
                <a:rPr lang="en-US" sz="2799">
                  <a:solidFill>
                    <a:srgbClr val="FFFFFF"/>
                  </a:solidFill>
                  <a:latin typeface="Public Sans"/>
                </a:rPr>
                <a:t>của bạn và thảo luận với</a:t>
              </a:r>
            </a:p>
            <a:p>
              <a:pPr>
                <a:lnSpc>
                  <a:spcPts val="3639"/>
                </a:lnSpc>
              </a:pPr>
              <a:r>
                <a:rPr lang="en-US" sz="2799">
                  <a:solidFill>
                    <a:srgbClr val="FFFFFF"/>
                  </a:solidFill>
                  <a:latin typeface="Public Sans"/>
                </a:rPr>
                <a:t>một đồng nghiệp.</a:t>
              </a:r>
            </a:p>
          </p:txBody>
        </p:sp>
        <p:pic>
          <p:nvPicPr>
            <p:cNvPr name="Picture 16" id="16"/>
            <p:cNvPicPr>
              <a:picLocks noChangeAspect="true"/>
            </p:cNvPicPr>
            <p:nvPr/>
          </p:nvPicPr>
          <p:blipFill>
            <a:blip r:embed="rId2"/>
            <a:srcRect l="0" t="0" r="0" b="0"/>
            <a:stretch>
              <a:fillRect/>
            </a:stretch>
          </p:blipFill>
          <p:spPr>
            <a:xfrm flipH="false" flipV="false" rot="0">
              <a:off x="0" y="0"/>
              <a:ext cx="374036" cy="354399"/>
            </a:xfrm>
            <a:prstGeom prst="rect">
              <a:avLst/>
            </a:prstGeom>
          </p:spPr>
        </p:pic>
        <p:sp>
          <p:nvSpPr>
            <p:cNvPr name="AutoShape 17" id="17"/>
            <p:cNvSpPr/>
            <p:nvPr/>
          </p:nvSpPr>
          <p:spPr>
            <a:xfrm rot="0">
              <a:off x="0" y="3972888"/>
              <a:ext cx="6508939" cy="0"/>
            </a:xfrm>
            <a:prstGeom prst="line">
              <a:avLst/>
            </a:prstGeom>
            <a:ln cap="rnd" w="12700">
              <a:solidFill>
                <a:srgbClr val="FFFFFF"/>
              </a:solidFill>
              <a:prstDash val="solid"/>
              <a:headEnd type="none" len="sm" w="sm"/>
              <a:tailEnd type="none" len="sm" w="sm"/>
            </a:ln>
          </p:spPr>
        </p:sp>
      </p:grpSp>
    </p:spTree>
  </p:cSld>
  <p:clrMapOvr>
    <a:masterClrMapping/>
  </p:clrMapOvr>
</p:sld>
</file>

<file path=ppt/slides/slide14.xml><?xml version="1.0" encoding="utf-8"?>
<p:sld xmlns:p="http://schemas.openxmlformats.org/presentationml/2006/main" xmlns:a="http://schemas.openxmlformats.org/drawingml/2006/main">
  <p:cSld>
    <p:bg>
      <p:bgPr>
        <a:solidFill>
          <a:srgbClr val="741D81"/>
        </a:solidFill>
      </p:bgPr>
    </p:bg>
    <p:spTree>
      <p:nvGrpSpPr>
        <p:cNvPr id="1" name=""/>
        <p:cNvGrpSpPr/>
        <p:nvPr/>
      </p:nvGrpSpPr>
      <p:grpSpPr>
        <a:xfrm>
          <a:off x="0" y="0"/>
          <a:ext cx="0" cy="0"/>
          <a:chOff x="0" y="0"/>
          <a:chExt cx="0" cy="0"/>
        </a:xfrm>
      </p:grpSpPr>
      <p:grpSp>
        <p:nvGrpSpPr>
          <p:cNvPr name="Group 2" id="2"/>
          <p:cNvGrpSpPr/>
          <p:nvPr/>
        </p:nvGrpSpPr>
        <p:grpSpPr>
          <a:xfrm rot="0">
            <a:off x="7274614" y="1028700"/>
            <a:ext cx="9984686" cy="5556703"/>
            <a:chOff x="0" y="0"/>
            <a:chExt cx="5599044" cy="3115994"/>
          </a:xfrm>
        </p:grpSpPr>
        <p:sp>
          <p:nvSpPr>
            <p:cNvPr name="Freeform 3" id="3"/>
            <p:cNvSpPr/>
            <p:nvPr/>
          </p:nvSpPr>
          <p:spPr>
            <a:xfrm flipH="false" flipV="false">
              <a:off x="0" y="0"/>
              <a:ext cx="5599044" cy="3115994"/>
            </a:xfrm>
            <a:custGeom>
              <a:avLst/>
              <a:gdLst/>
              <a:ahLst/>
              <a:cxnLst/>
              <a:rect r="r" b="b" t="t" l="l"/>
              <a:pathLst>
                <a:path h="3115994" w="5599044">
                  <a:moveTo>
                    <a:pt x="5474584" y="3115994"/>
                  </a:moveTo>
                  <a:lnTo>
                    <a:pt x="124460" y="3115994"/>
                  </a:lnTo>
                  <a:cubicBezTo>
                    <a:pt x="55880" y="3115994"/>
                    <a:pt x="0" y="3060114"/>
                    <a:pt x="0" y="2991534"/>
                  </a:cubicBezTo>
                  <a:lnTo>
                    <a:pt x="0" y="124460"/>
                  </a:lnTo>
                  <a:cubicBezTo>
                    <a:pt x="0" y="55880"/>
                    <a:pt x="55880" y="0"/>
                    <a:pt x="124460" y="0"/>
                  </a:cubicBezTo>
                  <a:lnTo>
                    <a:pt x="5474584" y="0"/>
                  </a:lnTo>
                  <a:cubicBezTo>
                    <a:pt x="5543164" y="0"/>
                    <a:pt x="5599044" y="55880"/>
                    <a:pt x="5599044" y="124460"/>
                  </a:cubicBezTo>
                  <a:lnTo>
                    <a:pt x="5599044" y="2991534"/>
                  </a:lnTo>
                  <a:cubicBezTo>
                    <a:pt x="5599044" y="3060114"/>
                    <a:pt x="5543164" y="3115994"/>
                    <a:pt x="5474584" y="3115994"/>
                  </a:cubicBezTo>
                  <a:close/>
                </a:path>
              </a:pathLst>
            </a:custGeom>
            <a:solidFill>
              <a:srgbClr val="FFFFFF">
                <a:alpha val="4706"/>
              </a:srgbClr>
            </a:solidFill>
          </p:spPr>
        </p:sp>
      </p:grpSp>
      <p:grpSp>
        <p:nvGrpSpPr>
          <p:cNvPr name="Group 4" id="4"/>
          <p:cNvGrpSpPr/>
          <p:nvPr/>
        </p:nvGrpSpPr>
        <p:grpSpPr>
          <a:xfrm rot="0">
            <a:off x="7660329" y="1676959"/>
            <a:ext cx="9213257" cy="4264720"/>
            <a:chOff x="0" y="0"/>
            <a:chExt cx="12284343" cy="5686294"/>
          </a:xfrm>
        </p:grpSpPr>
        <p:sp>
          <p:nvSpPr>
            <p:cNvPr name="TextBox 5" id="5"/>
            <p:cNvSpPr txBox="true"/>
            <p:nvPr/>
          </p:nvSpPr>
          <p:spPr>
            <a:xfrm rot="0">
              <a:off x="7761785" y="-38100"/>
              <a:ext cx="3521583" cy="739737"/>
            </a:xfrm>
            <a:prstGeom prst="rect">
              <a:avLst/>
            </a:prstGeom>
          </p:spPr>
          <p:txBody>
            <a:bodyPr anchor="t" rtlCol="false" tIns="0" lIns="0" bIns="0" rIns="0">
              <a:spAutoFit/>
            </a:bodyPr>
            <a:lstStyle/>
            <a:p>
              <a:pPr algn="ctr">
                <a:lnSpc>
                  <a:spcPts val="2239"/>
                </a:lnSpc>
              </a:pPr>
              <a:r>
                <a:rPr lang="en-US" sz="1599">
                  <a:solidFill>
                    <a:srgbClr val="FFFFFF"/>
                  </a:solidFill>
                  <a:latin typeface="Public Sans"/>
                </a:rPr>
                <a:t>Voice</a:t>
              </a:r>
            </a:p>
            <a:p>
              <a:pPr algn="ctr">
                <a:lnSpc>
                  <a:spcPts val="2239"/>
                </a:lnSpc>
              </a:pPr>
              <a:r>
                <a:rPr lang="en-US" sz="1599">
                  <a:solidFill>
                    <a:srgbClr val="FFFFFF"/>
                  </a:solidFill>
                  <a:latin typeface="Public Sans"/>
                </a:rPr>
                <a:t>20%</a:t>
              </a:r>
            </a:p>
          </p:txBody>
        </p:sp>
        <p:sp>
          <p:nvSpPr>
            <p:cNvPr name="TextBox 6" id="6"/>
            <p:cNvSpPr txBox="true"/>
            <p:nvPr/>
          </p:nvSpPr>
          <p:spPr>
            <a:xfrm rot="0">
              <a:off x="8762760" y="3042587"/>
              <a:ext cx="3521583" cy="739737"/>
            </a:xfrm>
            <a:prstGeom prst="rect">
              <a:avLst/>
            </a:prstGeom>
          </p:spPr>
          <p:txBody>
            <a:bodyPr anchor="t" rtlCol="false" tIns="0" lIns="0" bIns="0" rIns="0">
              <a:spAutoFit/>
            </a:bodyPr>
            <a:lstStyle/>
            <a:p>
              <a:pPr algn="ctr">
                <a:lnSpc>
                  <a:spcPts val="2239"/>
                </a:lnSpc>
              </a:pPr>
              <a:r>
                <a:rPr lang="en-US" sz="1599">
                  <a:solidFill>
                    <a:srgbClr val="FFFFFF"/>
                  </a:solidFill>
                  <a:latin typeface="Public Sans"/>
                </a:rPr>
                <a:t>Non-verbal Communication</a:t>
              </a:r>
            </a:p>
            <a:p>
              <a:pPr algn="ctr">
                <a:lnSpc>
                  <a:spcPts val="2239"/>
                </a:lnSpc>
              </a:pPr>
              <a:r>
                <a:rPr lang="en-US" sz="1599">
                  <a:solidFill>
                    <a:srgbClr val="FFFFFF"/>
                  </a:solidFill>
                  <a:latin typeface="Public Sans"/>
                </a:rPr>
                <a:t>20%</a:t>
              </a:r>
            </a:p>
          </p:txBody>
        </p:sp>
        <p:sp>
          <p:nvSpPr>
            <p:cNvPr name="TextBox 7" id="7"/>
            <p:cNvSpPr txBox="true"/>
            <p:nvPr/>
          </p:nvSpPr>
          <p:spPr>
            <a:xfrm rot="0">
              <a:off x="4381380" y="4946556"/>
              <a:ext cx="3521583" cy="739737"/>
            </a:xfrm>
            <a:prstGeom prst="rect">
              <a:avLst/>
            </a:prstGeom>
          </p:spPr>
          <p:txBody>
            <a:bodyPr anchor="t" rtlCol="false" tIns="0" lIns="0" bIns="0" rIns="0">
              <a:spAutoFit/>
            </a:bodyPr>
            <a:lstStyle/>
            <a:p>
              <a:pPr algn="ctr">
                <a:lnSpc>
                  <a:spcPts val="2239"/>
                </a:lnSpc>
              </a:pPr>
              <a:r>
                <a:rPr lang="en-US" sz="1599">
                  <a:solidFill>
                    <a:srgbClr val="FFFFFF"/>
                  </a:solidFill>
                  <a:latin typeface="Public Sans"/>
                </a:rPr>
                <a:t>Platform</a:t>
              </a:r>
            </a:p>
            <a:p>
              <a:pPr algn="ctr">
                <a:lnSpc>
                  <a:spcPts val="2239"/>
                </a:lnSpc>
              </a:pPr>
              <a:r>
                <a:rPr lang="en-US" sz="1599">
                  <a:solidFill>
                    <a:srgbClr val="FFFFFF"/>
                  </a:solidFill>
                  <a:latin typeface="Public Sans"/>
                </a:rPr>
                <a:t>20%</a:t>
              </a:r>
            </a:p>
          </p:txBody>
        </p:sp>
        <p:sp>
          <p:nvSpPr>
            <p:cNvPr name="TextBox 8" id="8"/>
            <p:cNvSpPr txBox="true"/>
            <p:nvPr/>
          </p:nvSpPr>
          <p:spPr>
            <a:xfrm rot="0">
              <a:off x="0" y="3042587"/>
              <a:ext cx="3521583" cy="739737"/>
            </a:xfrm>
            <a:prstGeom prst="rect">
              <a:avLst/>
            </a:prstGeom>
          </p:spPr>
          <p:txBody>
            <a:bodyPr anchor="t" rtlCol="false" tIns="0" lIns="0" bIns="0" rIns="0">
              <a:spAutoFit/>
            </a:bodyPr>
            <a:lstStyle/>
            <a:p>
              <a:pPr algn="ctr">
                <a:lnSpc>
                  <a:spcPts val="2239"/>
                </a:lnSpc>
              </a:pPr>
              <a:r>
                <a:rPr lang="en-US" sz="1599">
                  <a:solidFill>
                    <a:srgbClr val="FFFFFF"/>
                  </a:solidFill>
                  <a:latin typeface="Public Sans"/>
                </a:rPr>
                <a:t>Content</a:t>
              </a:r>
            </a:p>
            <a:p>
              <a:pPr algn="ctr">
                <a:lnSpc>
                  <a:spcPts val="2239"/>
                </a:lnSpc>
              </a:pPr>
              <a:r>
                <a:rPr lang="en-US" sz="1599">
                  <a:solidFill>
                    <a:srgbClr val="FFFFFF"/>
                  </a:solidFill>
                  <a:latin typeface="Public Sans"/>
                </a:rPr>
                <a:t>20%</a:t>
              </a:r>
            </a:p>
          </p:txBody>
        </p:sp>
        <p:sp>
          <p:nvSpPr>
            <p:cNvPr name="TextBox 9" id="9"/>
            <p:cNvSpPr txBox="true"/>
            <p:nvPr/>
          </p:nvSpPr>
          <p:spPr>
            <a:xfrm rot="0">
              <a:off x="1000976" y="-38100"/>
              <a:ext cx="3521583" cy="739737"/>
            </a:xfrm>
            <a:prstGeom prst="rect">
              <a:avLst/>
            </a:prstGeom>
          </p:spPr>
          <p:txBody>
            <a:bodyPr anchor="t" rtlCol="false" tIns="0" lIns="0" bIns="0" rIns="0">
              <a:spAutoFit/>
            </a:bodyPr>
            <a:lstStyle/>
            <a:p>
              <a:pPr algn="ctr">
                <a:lnSpc>
                  <a:spcPts val="2239"/>
                </a:lnSpc>
              </a:pPr>
              <a:r>
                <a:rPr lang="en-US" sz="1599">
                  <a:solidFill>
                    <a:srgbClr val="FFFFFF"/>
                  </a:solidFill>
                  <a:latin typeface="Public Sans"/>
                </a:rPr>
                <a:t>Design</a:t>
              </a:r>
            </a:p>
            <a:p>
              <a:pPr algn="ctr">
                <a:lnSpc>
                  <a:spcPts val="2239"/>
                </a:lnSpc>
              </a:pPr>
              <a:r>
                <a:rPr lang="en-US" sz="1599">
                  <a:solidFill>
                    <a:srgbClr val="FFFFFF"/>
                  </a:solidFill>
                  <a:latin typeface="Public Sans"/>
                </a:rPr>
                <a:t>20%</a:t>
              </a:r>
            </a:p>
          </p:txBody>
        </p:sp>
        <p:grpSp>
          <p:nvGrpSpPr>
            <p:cNvPr name="Group 10" id="10"/>
            <p:cNvGrpSpPr>
              <a:grpSpLocks noChangeAspect="true"/>
            </p:cNvGrpSpPr>
            <p:nvPr/>
          </p:nvGrpSpPr>
          <p:grpSpPr>
            <a:xfrm rot="0">
              <a:off x="3955681" y="393534"/>
              <a:ext cx="4372981" cy="4372981"/>
              <a:chOff x="0" y="0"/>
              <a:chExt cx="2540000" cy="2540000"/>
            </a:xfrm>
          </p:grpSpPr>
          <p:sp>
            <p:nvSpPr>
              <p:cNvPr name="Freeform 11" id="11"/>
              <p:cNvSpPr/>
              <p:nvPr/>
            </p:nvSpPr>
            <p:spPr>
              <a:xfrm flipH="false" flipV="false">
                <a:off x="1270000" y="0"/>
                <a:ext cx="1225947" cy="1104203"/>
              </a:xfrm>
              <a:custGeom>
                <a:avLst/>
                <a:gdLst/>
                <a:ahLst/>
                <a:cxnLst/>
                <a:rect r="r" b="b" t="t" l="l"/>
                <a:pathLst>
                  <a:path h="1104203" w="1225947">
                    <a:moveTo>
                      <a:pt x="0" y="0"/>
                    </a:moveTo>
                    <a:cubicBezTo>
                      <a:pt x="573695" y="0"/>
                      <a:pt x="1076156" y="384611"/>
                      <a:pt x="1225947" y="938406"/>
                    </a:cubicBezTo>
                    <a:lnTo>
                      <a:pt x="612973" y="1104203"/>
                    </a:lnTo>
                    <a:cubicBezTo>
                      <a:pt x="538078" y="827305"/>
                      <a:pt x="286848" y="635000"/>
                      <a:pt x="0" y="635000"/>
                    </a:cubicBezTo>
                    <a:close/>
                  </a:path>
                </a:pathLst>
              </a:custGeom>
              <a:solidFill>
                <a:srgbClr val="741D81"/>
              </a:solidFill>
            </p:spPr>
          </p:sp>
          <p:sp>
            <p:nvSpPr>
              <p:cNvPr name="Freeform 12" id="12"/>
              <p:cNvSpPr/>
              <p:nvPr/>
            </p:nvSpPr>
            <p:spPr>
              <a:xfrm flipH="false" flipV="false">
                <a:off x="1617102" y="877548"/>
                <a:ext cx="1038022" cy="1455928"/>
              </a:xfrm>
              <a:custGeom>
                <a:avLst/>
                <a:gdLst/>
                <a:ahLst/>
                <a:cxnLst/>
                <a:rect r="r" b="b" t="t" l="l"/>
                <a:pathLst>
                  <a:path h="1455928" w="1038022">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6B4EB0"/>
              </a:solidFill>
            </p:spPr>
          </p:sp>
          <p:sp>
            <p:nvSpPr>
              <p:cNvPr name="Freeform 13" id="13"/>
              <p:cNvSpPr/>
              <p:nvPr/>
            </p:nvSpPr>
            <p:spPr>
              <a:xfrm flipH="false" flipV="false">
                <a:off x="473094" y="1764429"/>
                <a:ext cx="1543393" cy="870232"/>
              </a:xfrm>
              <a:custGeom>
                <a:avLst/>
                <a:gdLst/>
                <a:ahLst/>
                <a:cxnLst/>
                <a:rect r="r" b="b" t="t" l="l"/>
                <a:pathLst>
                  <a:path h="870232" w="1543393">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5576D6"/>
              </a:solidFill>
            </p:spPr>
          </p:sp>
          <p:sp>
            <p:nvSpPr>
              <p:cNvPr name="Freeform 14" id="14"/>
              <p:cNvSpPr/>
              <p:nvPr/>
            </p:nvSpPr>
            <p:spPr>
              <a:xfrm flipH="false" flipV="false">
                <a:off x="-121047" y="817672"/>
                <a:ext cx="1017804" cy="1479780"/>
              </a:xfrm>
              <a:custGeom>
                <a:avLst/>
                <a:gdLst/>
                <a:ahLst/>
                <a:cxnLst/>
                <a:rect r="r" b="b" t="t" l="l"/>
                <a:pathLst>
                  <a:path h="1479780" w="1017804">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339BF0"/>
              </a:solidFill>
            </p:spPr>
          </p:sp>
          <p:sp>
            <p:nvSpPr>
              <p:cNvPr name="Freeform 15" id="15"/>
              <p:cNvSpPr/>
              <p:nvPr/>
            </p:nvSpPr>
            <p:spPr>
              <a:xfrm flipH="false" flipV="false">
                <a:off x="62158" y="0"/>
                <a:ext cx="1207778" cy="1073774"/>
              </a:xfrm>
              <a:custGeom>
                <a:avLst/>
                <a:gdLst/>
                <a:ahLst/>
                <a:cxnLst/>
                <a:rect r="r" b="b" t="t" l="l"/>
                <a:pathLst>
                  <a:path h="1073774" w="1207778">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00BFFF"/>
              </a:solidFill>
            </p:spPr>
          </p:sp>
          <p:sp>
            <p:nvSpPr>
              <p:cNvPr name="Freeform 16" id="16"/>
              <p:cNvSpPr/>
              <p:nvPr/>
            </p:nvSpPr>
            <p:spPr>
              <a:xfrm flipH="false" flipV="false">
                <a:off x="1270000" y="0"/>
                <a:ext cx="127" cy="635000"/>
              </a:xfrm>
              <a:custGeom>
                <a:avLst/>
                <a:gdLst/>
                <a:ahLst/>
                <a:cxnLst/>
                <a:rect r="r" b="b" t="t" l="l"/>
                <a:pathLst>
                  <a:path h="635000" w="127">
                    <a:moveTo>
                      <a:pt x="0" y="0"/>
                    </a:moveTo>
                    <a:cubicBezTo>
                      <a:pt x="42" y="0"/>
                      <a:pt x="85" y="0"/>
                      <a:pt x="127" y="0"/>
                    </a:cubicBezTo>
                    <a:lnTo>
                      <a:pt x="63" y="635000"/>
                    </a:lnTo>
                    <a:cubicBezTo>
                      <a:pt x="42" y="635000"/>
                      <a:pt x="21" y="635000"/>
                      <a:pt x="0" y="635000"/>
                    </a:cubicBezTo>
                    <a:close/>
                  </a:path>
                </a:pathLst>
              </a:custGeom>
              <a:solidFill>
                <a:srgbClr val="408FDD"/>
              </a:solidFill>
            </p:spPr>
          </p:sp>
        </p:grpSp>
      </p:grpSp>
      <p:grpSp>
        <p:nvGrpSpPr>
          <p:cNvPr name="Group 17" id="17"/>
          <p:cNvGrpSpPr/>
          <p:nvPr/>
        </p:nvGrpSpPr>
        <p:grpSpPr>
          <a:xfrm rot="0">
            <a:off x="1028700" y="1028700"/>
            <a:ext cx="5322197" cy="6057169"/>
            <a:chOff x="0" y="0"/>
            <a:chExt cx="7096263" cy="8076225"/>
          </a:xfrm>
        </p:grpSpPr>
        <p:sp>
          <p:nvSpPr>
            <p:cNvPr name="TextBox 18" id="18"/>
            <p:cNvSpPr txBox="true"/>
            <p:nvPr/>
          </p:nvSpPr>
          <p:spPr>
            <a:xfrm rot="0">
              <a:off x="0" y="-9525"/>
              <a:ext cx="7096263" cy="5048885"/>
            </a:xfrm>
            <a:prstGeom prst="rect">
              <a:avLst/>
            </a:prstGeom>
          </p:spPr>
          <p:txBody>
            <a:bodyPr anchor="t" rtlCol="false" tIns="0" lIns="0" bIns="0" rIns="0">
              <a:spAutoFit/>
            </a:bodyPr>
            <a:lstStyle/>
            <a:p>
              <a:pPr>
                <a:lnSpc>
                  <a:spcPts val="7440"/>
                </a:lnSpc>
              </a:pPr>
              <a:r>
                <a:rPr lang="en-US" sz="6200">
                  <a:solidFill>
                    <a:srgbClr val="FFFFFF"/>
                  </a:solidFill>
                  <a:latin typeface="Play"/>
                </a:rPr>
                <a:t>Điều gì tạo nên</a:t>
              </a:r>
            </a:p>
            <a:p>
              <a:pPr>
                <a:lnSpc>
                  <a:spcPts val="7440"/>
                </a:lnSpc>
              </a:pPr>
              <a:r>
                <a:rPr lang="en-US" sz="6200">
                  <a:solidFill>
                    <a:srgbClr val="FFFFFF"/>
                  </a:solidFill>
                  <a:latin typeface="Play"/>
                </a:rPr>
                <a:t>một nhà thuyết trình hiệu quả</a:t>
              </a:r>
            </a:p>
          </p:txBody>
        </p:sp>
        <p:sp>
          <p:nvSpPr>
            <p:cNvPr name="TextBox 19" id="19"/>
            <p:cNvSpPr txBox="true"/>
            <p:nvPr/>
          </p:nvSpPr>
          <p:spPr>
            <a:xfrm rot="0">
              <a:off x="0" y="6875863"/>
              <a:ext cx="5477034" cy="928159"/>
            </a:xfrm>
            <a:prstGeom prst="rect">
              <a:avLst/>
            </a:prstGeom>
          </p:spPr>
          <p:txBody>
            <a:bodyPr anchor="t" rtlCol="false" tIns="0" lIns="0" bIns="0" rIns="0">
              <a:spAutoFit/>
            </a:bodyPr>
            <a:lstStyle/>
            <a:p>
              <a:pPr>
                <a:lnSpc>
                  <a:spcPts val="2762"/>
                </a:lnSpc>
              </a:pPr>
              <a:r>
                <a:rPr lang="en-US" sz="2124">
                  <a:solidFill>
                    <a:srgbClr val="FFFFFF"/>
                  </a:solidFill>
                  <a:latin typeface="Public Sans"/>
                </a:rPr>
                <a:t>Các cử chỉ phi ngôn ngữ đã từng có vị trí cao trong danh sách.</a:t>
              </a:r>
            </a:p>
          </p:txBody>
        </p:sp>
      </p:grpSp>
      <p:grpSp>
        <p:nvGrpSpPr>
          <p:cNvPr name="Group 20" id="20"/>
          <p:cNvGrpSpPr/>
          <p:nvPr/>
        </p:nvGrpSpPr>
        <p:grpSpPr>
          <a:xfrm rot="0">
            <a:off x="7274614" y="7305342"/>
            <a:ext cx="9598971" cy="1952958"/>
            <a:chOff x="0" y="0"/>
            <a:chExt cx="12798629" cy="2603944"/>
          </a:xfrm>
        </p:grpSpPr>
        <p:sp>
          <p:nvSpPr>
            <p:cNvPr name="TextBox 21" id="21"/>
            <p:cNvSpPr txBox="true"/>
            <p:nvPr/>
          </p:nvSpPr>
          <p:spPr>
            <a:xfrm rot="0">
              <a:off x="0" y="92075"/>
              <a:ext cx="12798629" cy="390525"/>
            </a:xfrm>
            <a:prstGeom prst="rect">
              <a:avLst/>
            </a:prstGeom>
          </p:spPr>
          <p:txBody>
            <a:bodyPr anchor="t" rtlCol="false" tIns="0" lIns="0" bIns="0" rIns="0">
              <a:spAutoFit/>
            </a:bodyPr>
            <a:lstStyle/>
            <a:p>
              <a:pPr>
                <a:lnSpc>
                  <a:spcPts val="2250"/>
                </a:lnSpc>
              </a:pPr>
              <a:r>
                <a:rPr lang="en-US" sz="1875">
                  <a:solidFill>
                    <a:srgbClr val="FFFFFF"/>
                  </a:solidFill>
                  <a:latin typeface="Play Bold"/>
                </a:rPr>
                <a:t>VỚ BÀI THUYẾT TRÌNH TRỰC TUYẾN, TẤT CẢ CÁC THÍNH GIẢ ĐỀU ĐỔ DỒN VÀO BẠN.</a:t>
              </a:r>
            </a:p>
          </p:txBody>
        </p:sp>
        <p:sp>
          <p:nvSpPr>
            <p:cNvPr name="TextBox 22" id="22"/>
            <p:cNvSpPr txBox="true"/>
            <p:nvPr/>
          </p:nvSpPr>
          <p:spPr>
            <a:xfrm rot="0">
              <a:off x="0" y="1021524"/>
              <a:ext cx="12798629" cy="158242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Trực quan hóa thông tin phức tạp và dày đặc bằng đồ thị và biểu đồ. Đây là những công cụ hỗ trợ trực quan cung cấp thêm ngữ cảnh cho chủ đề bạn đang thảo luận.</a:t>
              </a:r>
            </a:p>
          </p:txBody>
        </p:sp>
      </p:grpSp>
    </p:spTree>
  </p:cSld>
  <p:clrMapOvr>
    <a:masterClrMapping/>
  </p:clrMapOvr>
</p:sld>
</file>

<file path=ppt/slides/slide15.xml><?xml version="1.0" encoding="utf-8"?>
<p:sld xmlns:p="http://schemas.openxmlformats.org/presentationml/2006/main" xmlns:a="http://schemas.openxmlformats.org/drawingml/2006/main">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1028700" y="1089667"/>
            <a:ext cx="9984686" cy="5556703"/>
            <a:chOff x="0" y="0"/>
            <a:chExt cx="5599044" cy="3115994"/>
          </a:xfrm>
        </p:grpSpPr>
        <p:sp>
          <p:nvSpPr>
            <p:cNvPr name="Freeform 3" id="3"/>
            <p:cNvSpPr/>
            <p:nvPr/>
          </p:nvSpPr>
          <p:spPr>
            <a:xfrm flipH="false" flipV="false">
              <a:off x="0" y="0"/>
              <a:ext cx="5599044" cy="3115994"/>
            </a:xfrm>
            <a:custGeom>
              <a:avLst/>
              <a:gdLst/>
              <a:ahLst/>
              <a:cxnLst/>
              <a:rect r="r" b="b" t="t" l="l"/>
              <a:pathLst>
                <a:path h="3115994" w="5599044">
                  <a:moveTo>
                    <a:pt x="5474584" y="3115994"/>
                  </a:moveTo>
                  <a:lnTo>
                    <a:pt x="124460" y="3115994"/>
                  </a:lnTo>
                  <a:cubicBezTo>
                    <a:pt x="55880" y="3115994"/>
                    <a:pt x="0" y="3060114"/>
                    <a:pt x="0" y="2991534"/>
                  </a:cubicBezTo>
                  <a:lnTo>
                    <a:pt x="0" y="124460"/>
                  </a:lnTo>
                  <a:cubicBezTo>
                    <a:pt x="0" y="55880"/>
                    <a:pt x="55880" y="0"/>
                    <a:pt x="124460" y="0"/>
                  </a:cubicBezTo>
                  <a:lnTo>
                    <a:pt x="5474584" y="0"/>
                  </a:lnTo>
                  <a:cubicBezTo>
                    <a:pt x="5543164" y="0"/>
                    <a:pt x="5599044" y="55880"/>
                    <a:pt x="5599044" y="124460"/>
                  </a:cubicBezTo>
                  <a:lnTo>
                    <a:pt x="5599044" y="2991534"/>
                  </a:lnTo>
                  <a:cubicBezTo>
                    <a:pt x="5599044" y="3060114"/>
                    <a:pt x="5543164" y="3115994"/>
                    <a:pt x="5474584" y="3115994"/>
                  </a:cubicBezTo>
                  <a:close/>
                </a:path>
              </a:pathLst>
            </a:custGeom>
            <a:solidFill>
              <a:srgbClr val="FFFFFF">
                <a:alpha val="4706"/>
              </a:srgbClr>
            </a:solidFill>
          </p:spPr>
        </p:sp>
      </p:grpSp>
      <p:grpSp>
        <p:nvGrpSpPr>
          <p:cNvPr name="Group 4" id="4"/>
          <p:cNvGrpSpPr/>
          <p:nvPr/>
        </p:nvGrpSpPr>
        <p:grpSpPr>
          <a:xfrm rot="0">
            <a:off x="1372197" y="1995543"/>
            <a:ext cx="8789292" cy="3744950"/>
            <a:chOff x="0" y="0"/>
            <a:chExt cx="11719056" cy="4993267"/>
          </a:xfrm>
        </p:grpSpPr>
        <p:sp>
          <p:nvSpPr>
            <p:cNvPr name="TextBox 5" id="5"/>
            <p:cNvSpPr txBox="true"/>
            <p:nvPr/>
          </p:nvSpPr>
          <p:spPr>
            <a:xfrm rot="0">
              <a:off x="724620" y="4520846"/>
              <a:ext cx="1978999" cy="472421"/>
            </a:xfrm>
            <a:prstGeom prst="rect">
              <a:avLst/>
            </a:prstGeom>
          </p:spPr>
          <p:txBody>
            <a:bodyPr anchor="t" rtlCol="false" tIns="0" lIns="0" bIns="0" rIns="0">
              <a:spAutoFit/>
            </a:bodyPr>
            <a:lstStyle/>
            <a:p>
              <a:pPr algn="ctr">
                <a:lnSpc>
                  <a:spcPts val="2921"/>
                </a:lnSpc>
              </a:pPr>
              <a:r>
                <a:rPr lang="en-US" sz="2087">
                  <a:solidFill>
                    <a:srgbClr val="FFFFFF"/>
                  </a:solidFill>
                  <a:latin typeface="Public Sans"/>
                </a:rPr>
                <a:t>2009</a:t>
              </a:r>
            </a:p>
          </p:txBody>
        </p:sp>
        <p:sp>
          <p:nvSpPr>
            <p:cNvPr name="TextBox 6" id="6"/>
            <p:cNvSpPr txBox="true"/>
            <p:nvPr/>
          </p:nvSpPr>
          <p:spPr>
            <a:xfrm rot="0">
              <a:off x="2978479" y="4520846"/>
              <a:ext cx="1978999" cy="472421"/>
            </a:xfrm>
            <a:prstGeom prst="rect">
              <a:avLst/>
            </a:prstGeom>
          </p:spPr>
          <p:txBody>
            <a:bodyPr anchor="t" rtlCol="false" tIns="0" lIns="0" bIns="0" rIns="0">
              <a:spAutoFit/>
            </a:bodyPr>
            <a:lstStyle/>
            <a:p>
              <a:pPr algn="ctr">
                <a:lnSpc>
                  <a:spcPts val="2921"/>
                </a:lnSpc>
              </a:pPr>
              <a:r>
                <a:rPr lang="en-US" sz="2087">
                  <a:solidFill>
                    <a:srgbClr val="FFFFFF"/>
                  </a:solidFill>
                  <a:latin typeface="Public Sans"/>
                </a:rPr>
                <a:t>2013</a:t>
              </a:r>
            </a:p>
          </p:txBody>
        </p:sp>
        <p:sp>
          <p:nvSpPr>
            <p:cNvPr name="TextBox 7" id="7"/>
            <p:cNvSpPr txBox="true"/>
            <p:nvPr/>
          </p:nvSpPr>
          <p:spPr>
            <a:xfrm rot="0">
              <a:off x="5232339" y="4520846"/>
              <a:ext cx="1978999" cy="472421"/>
            </a:xfrm>
            <a:prstGeom prst="rect">
              <a:avLst/>
            </a:prstGeom>
          </p:spPr>
          <p:txBody>
            <a:bodyPr anchor="t" rtlCol="false" tIns="0" lIns="0" bIns="0" rIns="0">
              <a:spAutoFit/>
            </a:bodyPr>
            <a:lstStyle/>
            <a:p>
              <a:pPr algn="ctr">
                <a:lnSpc>
                  <a:spcPts val="2921"/>
                </a:lnSpc>
              </a:pPr>
              <a:r>
                <a:rPr lang="en-US" sz="2087">
                  <a:solidFill>
                    <a:srgbClr val="FFFFFF"/>
                  </a:solidFill>
                  <a:latin typeface="Public Sans"/>
                </a:rPr>
                <a:t>2017</a:t>
              </a:r>
            </a:p>
          </p:txBody>
        </p:sp>
        <p:sp>
          <p:nvSpPr>
            <p:cNvPr name="TextBox 8" id="8"/>
            <p:cNvSpPr txBox="true"/>
            <p:nvPr/>
          </p:nvSpPr>
          <p:spPr>
            <a:xfrm rot="0">
              <a:off x="7486198" y="4520846"/>
              <a:ext cx="1978999" cy="472421"/>
            </a:xfrm>
            <a:prstGeom prst="rect">
              <a:avLst/>
            </a:prstGeom>
          </p:spPr>
          <p:txBody>
            <a:bodyPr anchor="t" rtlCol="false" tIns="0" lIns="0" bIns="0" rIns="0">
              <a:spAutoFit/>
            </a:bodyPr>
            <a:lstStyle/>
            <a:p>
              <a:pPr algn="ctr">
                <a:lnSpc>
                  <a:spcPts val="2921"/>
                </a:lnSpc>
              </a:pPr>
              <a:r>
                <a:rPr lang="en-US" sz="2087">
                  <a:solidFill>
                    <a:srgbClr val="FFFFFF"/>
                  </a:solidFill>
                  <a:latin typeface="Public Sans"/>
                </a:rPr>
                <a:t>2021</a:t>
              </a:r>
            </a:p>
          </p:txBody>
        </p:sp>
        <p:sp>
          <p:nvSpPr>
            <p:cNvPr name="TextBox 9" id="9"/>
            <p:cNvSpPr txBox="true"/>
            <p:nvPr/>
          </p:nvSpPr>
          <p:spPr>
            <a:xfrm rot="0">
              <a:off x="9740058" y="4520846"/>
              <a:ext cx="1978999" cy="472421"/>
            </a:xfrm>
            <a:prstGeom prst="rect">
              <a:avLst/>
            </a:prstGeom>
          </p:spPr>
          <p:txBody>
            <a:bodyPr anchor="t" rtlCol="false" tIns="0" lIns="0" bIns="0" rIns="0">
              <a:spAutoFit/>
            </a:bodyPr>
            <a:lstStyle/>
            <a:p>
              <a:pPr algn="ctr">
                <a:lnSpc>
                  <a:spcPts val="2921"/>
                </a:lnSpc>
              </a:pPr>
              <a:r>
                <a:rPr lang="en-US" sz="2087">
                  <a:solidFill>
                    <a:srgbClr val="FFFFFF"/>
                  </a:solidFill>
                  <a:latin typeface="Public Sans"/>
                </a:rPr>
                <a:t>2025</a:t>
              </a:r>
            </a:p>
          </p:txBody>
        </p:sp>
        <p:grpSp>
          <p:nvGrpSpPr>
            <p:cNvPr name="Group 10" id="10"/>
            <p:cNvGrpSpPr>
              <a:grpSpLocks noChangeAspect="true"/>
            </p:cNvGrpSpPr>
            <p:nvPr/>
          </p:nvGrpSpPr>
          <p:grpSpPr>
            <a:xfrm rot="0">
              <a:off x="724620" y="207636"/>
              <a:ext cx="10994437" cy="4193649"/>
              <a:chOff x="0" y="0"/>
              <a:chExt cx="12642487" cy="4822271"/>
            </a:xfrm>
          </p:grpSpPr>
          <p:sp>
            <p:nvSpPr>
              <p:cNvPr name="Freeform 11" id="11"/>
              <p:cNvSpPr/>
              <p:nvPr/>
            </p:nvSpPr>
            <p:spPr>
              <a:xfrm flipH="false" flipV="false">
                <a:off x="0" y="-6350"/>
                <a:ext cx="12642486" cy="12700"/>
              </a:xfrm>
              <a:custGeom>
                <a:avLst/>
                <a:gdLst/>
                <a:ahLst/>
                <a:cxnLst/>
                <a:rect r="r" b="b" t="t" l="l"/>
                <a:pathLst>
                  <a:path h="12700" w="12642486">
                    <a:moveTo>
                      <a:pt x="0" y="0"/>
                    </a:moveTo>
                    <a:lnTo>
                      <a:pt x="12642486" y="0"/>
                    </a:lnTo>
                    <a:lnTo>
                      <a:pt x="12642486" y="12700"/>
                    </a:lnTo>
                    <a:lnTo>
                      <a:pt x="0" y="12700"/>
                    </a:lnTo>
                    <a:close/>
                  </a:path>
                </a:pathLst>
              </a:custGeom>
              <a:solidFill>
                <a:srgbClr val="FFFFFF">
                  <a:alpha val="24706"/>
                </a:srgbClr>
              </a:solidFill>
            </p:spPr>
          </p:sp>
          <p:sp>
            <p:nvSpPr>
              <p:cNvPr name="Freeform 12" id="12"/>
              <p:cNvSpPr/>
              <p:nvPr/>
            </p:nvSpPr>
            <p:spPr>
              <a:xfrm flipH="false" flipV="false">
                <a:off x="0" y="958104"/>
                <a:ext cx="12642486" cy="12700"/>
              </a:xfrm>
              <a:custGeom>
                <a:avLst/>
                <a:gdLst/>
                <a:ahLst/>
                <a:cxnLst/>
                <a:rect r="r" b="b" t="t" l="l"/>
                <a:pathLst>
                  <a:path h="12700" w="12642486">
                    <a:moveTo>
                      <a:pt x="0" y="0"/>
                    </a:moveTo>
                    <a:lnTo>
                      <a:pt x="12642486" y="0"/>
                    </a:lnTo>
                    <a:lnTo>
                      <a:pt x="12642486" y="12700"/>
                    </a:lnTo>
                    <a:lnTo>
                      <a:pt x="0" y="12700"/>
                    </a:lnTo>
                    <a:close/>
                  </a:path>
                </a:pathLst>
              </a:custGeom>
              <a:solidFill>
                <a:srgbClr val="FFFFFF">
                  <a:alpha val="24706"/>
                </a:srgbClr>
              </a:solidFill>
            </p:spPr>
          </p:sp>
          <p:sp>
            <p:nvSpPr>
              <p:cNvPr name="Freeform 13" id="13"/>
              <p:cNvSpPr/>
              <p:nvPr/>
            </p:nvSpPr>
            <p:spPr>
              <a:xfrm flipH="false" flipV="false">
                <a:off x="0" y="1922558"/>
                <a:ext cx="12642486" cy="12700"/>
              </a:xfrm>
              <a:custGeom>
                <a:avLst/>
                <a:gdLst/>
                <a:ahLst/>
                <a:cxnLst/>
                <a:rect r="r" b="b" t="t" l="l"/>
                <a:pathLst>
                  <a:path h="12700" w="12642486">
                    <a:moveTo>
                      <a:pt x="0" y="0"/>
                    </a:moveTo>
                    <a:lnTo>
                      <a:pt x="12642486" y="0"/>
                    </a:lnTo>
                    <a:lnTo>
                      <a:pt x="12642486" y="12700"/>
                    </a:lnTo>
                    <a:lnTo>
                      <a:pt x="0" y="12700"/>
                    </a:lnTo>
                    <a:close/>
                  </a:path>
                </a:pathLst>
              </a:custGeom>
              <a:solidFill>
                <a:srgbClr val="FFFFFF">
                  <a:alpha val="24706"/>
                </a:srgbClr>
              </a:solidFill>
            </p:spPr>
          </p:sp>
          <p:sp>
            <p:nvSpPr>
              <p:cNvPr name="Freeform 14" id="14"/>
              <p:cNvSpPr/>
              <p:nvPr/>
            </p:nvSpPr>
            <p:spPr>
              <a:xfrm flipH="false" flipV="false">
                <a:off x="0" y="2887012"/>
                <a:ext cx="12642486" cy="12700"/>
              </a:xfrm>
              <a:custGeom>
                <a:avLst/>
                <a:gdLst/>
                <a:ahLst/>
                <a:cxnLst/>
                <a:rect r="r" b="b" t="t" l="l"/>
                <a:pathLst>
                  <a:path h="12700" w="12642486">
                    <a:moveTo>
                      <a:pt x="0" y="0"/>
                    </a:moveTo>
                    <a:lnTo>
                      <a:pt x="12642486" y="0"/>
                    </a:lnTo>
                    <a:lnTo>
                      <a:pt x="12642486" y="12700"/>
                    </a:lnTo>
                    <a:lnTo>
                      <a:pt x="0" y="12700"/>
                    </a:lnTo>
                    <a:close/>
                  </a:path>
                </a:pathLst>
              </a:custGeom>
              <a:solidFill>
                <a:srgbClr val="FFFFFF">
                  <a:alpha val="24706"/>
                </a:srgbClr>
              </a:solidFill>
            </p:spPr>
          </p:sp>
          <p:sp>
            <p:nvSpPr>
              <p:cNvPr name="Freeform 15" id="15"/>
              <p:cNvSpPr/>
              <p:nvPr/>
            </p:nvSpPr>
            <p:spPr>
              <a:xfrm flipH="false" flipV="false">
                <a:off x="0" y="3851466"/>
                <a:ext cx="12642486" cy="12700"/>
              </a:xfrm>
              <a:custGeom>
                <a:avLst/>
                <a:gdLst/>
                <a:ahLst/>
                <a:cxnLst/>
                <a:rect r="r" b="b" t="t" l="l"/>
                <a:pathLst>
                  <a:path h="12700" w="12642486">
                    <a:moveTo>
                      <a:pt x="0" y="0"/>
                    </a:moveTo>
                    <a:lnTo>
                      <a:pt x="12642486" y="0"/>
                    </a:lnTo>
                    <a:lnTo>
                      <a:pt x="12642486" y="12700"/>
                    </a:lnTo>
                    <a:lnTo>
                      <a:pt x="0" y="12700"/>
                    </a:lnTo>
                    <a:close/>
                  </a:path>
                </a:pathLst>
              </a:custGeom>
              <a:solidFill>
                <a:srgbClr val="FFFFFF">
                  <a:alpha val="24706"/>
                </a:srgbClr>
              </a:solidFill>
            </p:spPr>
          </p:sp>
          <p:sp>
            <p:nvSpPr>
              <p:cNvPr name="Freeform 16" id="16"/>
              <p:cNvSpPr/>
              <p:nvPr/>
            </p:nvSpPr>
            <p:spPr>
              <a:xfrm flipH="false" flipV="false">
                <a:off x="0" y="4815920"/>
                <a:ext cx="12642486" cy="12700"/>
              </a:xfrm>
              <a:custGeom>
                <a:avLst/>
                <a:gdLst/>
                <a:ahLst/>
                <a:cxnLst/>
                <a:rect r="r" b="b" t="t" l="l"/>
                <a:pathLst>
                  <a:path h="12700" w="12642486">
                    <a:moveTo>
                      <a:pt x="0" y="0"/>
                    </a:moveTo>
                    <a:lnTo>
                      <a:pt x="12642486" y="0"/>
                    </a:lnTo>
                    <a:lnTo>
                      <a:pt x="12642486" y="12700"/>
                    </a:lnTo>
                    <a:lnTo>
                      <a:pt x="0" y="12700"/>
                    </a:lnTo>
                    <a:close/>
                  </a:path>
                </a:pathLst>
              </a:custGeom>
              <a:solidFill>
                <a:srgbClr val="FFFFFF">
                  <a:alpha val="60000"/>
                </a:srgbClr>
              </a:solidFill>
            </p:spPr>
          </p:sp>
        </p:grpSp>
        <p:sp>
          <p:nvSpPr>
            <p:cNvPr name="TextBox 17" id="17"/>
            <p:cNvSpPr txBox="true"/>
            <p:nvPr/>
          </p:nvSpPr>
          <p:spPr>
            <a:xfrm rot="0">
              <a:off x="0" y="-57150"/>
              <a:ext cx="547908" cy="472421"/>
            </a:xfrm>
            <a:prstGeom prst="rect">
              <a:avLst/>
            </a:prstGeom>
          </p:spPr>
          <p:txBody>
            <a:bodyPr anchor="t" rtlCol="false" tIns="0" lIns="0" bIns="0" rIns="0">
              <a:spAutoFit/>
            </a:bodyPr>
            <a:lstStyle/>
            <a:p>
              <a:pPr algn="r">
                <a:lnSpc>
                  <a:spcPts val="2921"/>
                </a:lnSpc>
              </a:pPr>
              <a:r>
                <a:rPr lang="en-US" sz="2087">
                  <a:solidFill>
                    <a:srgbClr val="FFFFFF"/>
                  </a:solidFill>
                  <a:latin typeface="Public Sans"/>
                </a:rPr>
                <a:t>50 </a:t>
              </a:r>
            </a:p>
          </p:txBody>
        </p:sp>
        <p:sp>
          <p:nvSpPr>
            <p:cNvPr name="TextBox 18" id="18"/>
            <p:cNvSpPr txBox="true"/>
            <p:nvPr/>
          </p:nvSpPr>
          <p:spPr>
            <a:xfrm rot="0">
              <a:off x="0" y="781580"/>
              <a:ext cx="547908" cy="472421"/>
            </a:xfrm>
            <a:prstGeom prst="rect">
              <a:avLst/>
            </a:prstGeom>
          </p:spPr>
          <p:txBody>
            <a:bodyPr anchor="t" rtlCol="false" tIns="0" lIns="0" bIns="0" rIns="0">
              <a:spAutoFit/>
            </a:bodyPr>
            <a:lstStyle/>
            <a:p>
              <a:pPr algn="r">
                <a:lnSpc>
                  <a:spcPts val="2921"/>
                </a:lnSpc>
              </a:pPr>
              <a:r>
                <a:rPr lang="en-US" sz="2087">
                  <a:solidFill>
                    <a:srgbClr val="FFFFFF"/>
                  </a:solidFill>
                  <a:latin typeface="Public Sans"/>
                </a:rPr>
                <a:t>40 </a:t>
              </a:r>
            </a:p>
          </p:txBody>
        </p:sp>
        <p:sp>
          <p:nvSpPr>
            <p:cNvPr name="TextBox 19" id="19"/>
            <p:cNvSpPr txBox="true"/>
            <p:nvPr/>
          </p:nvSpPr>
          <p:spPr>
            <a:xfrm rot="0">
              <a:off x="0" y="1620309"/>
              <a:ext cx="547908" cy="472421"/>
            </a:xfrm>
            <a:prstGeom prst="rect">
              <a:avLst/>
            </a:prstGeom>
          </p:spPr>
          <p:txBody>
            <a:bodyPr anchor="t" rtlCol="false" tIns="0" lIns="0" bIns="0" rIns="0">
              <a:spAutoFit/>
            </a:bodyPr>
            <a:lstStyle/>
            <a:p>
              <a:pPr algn="r">
                <a:lnSpc>
                  <a:spcPts val="2921"/>
                </a:lnSpc>
              </a:pPr>
              <a:r>
                <a:rPr lang="en-US" sz="2087">
                  <a:solidFill>
                    <a:srgbClr val="FFFFFF"/>
                  </a:solidFill>
                  <a:latin typeface="Public Sans"/>
                </a:rPr>
                <a:t>30 </a:t>
              </a:r>
            </a:p>
          </p:txBody>
        </p:sp>
        <p:sp>
          <p:nvSpPr>
            <p:cNvPr name="TextBox 20" id="20"/>
            <p:cNvSpPr txBox="true"/>
            <p:nvPr/>
          </p:nvSpPr>
          <p:spPr>
            <a:xfrm rot="0">
              <a:off x="0" y="2459039"/>
              <a:ext cx="547908" cy="472421"/>
            </a:xfrm>
            <a:prstGeom prst="rect">
              <a:avLst/>
            </a:prstGeom>
          </p:spPr>
          <p:txBody>
            <a:bodyPr anchor="t" rtlCol="false" tIns="0" lIns="0" bIns="0" rIns="0">
              <a:spAutoFit/>
            </a:bodyPr>
            <a:lstStyle/>
            <a:p>
              <a:pPr algn="r">
                <a:lnSpc>
                  <a:spcPts val="2921"/>
                </a:lnSpc>
              </a:pPr>
              <a:r>
                <a:rPr lang="en-US" sz="2087">
                  <a:solidFill>
                    <a:srgbClr val="FFFFFF"/>
                  </a:solidFill>
                  <a:latin typeface="Public Sans"/>
                </a:rPr>
                <a:t>20 </a:t>
              </a:r>
            </a:p>
          </p:txBody>
        </p:sp>
        <p:sp>
          <p:nvSpPr>
            <p:cNvPr name="TextBox 21" id="21"/>
            <p:cNvSpPr txBox="true"/>
            <p:nvPr/>
          </p:nvSpPr>
          <p:spPr>
            <a:xfrm rot="0">
              <a:off x="0" y="3297769"/>
              <a:ext cx="547908" cy="472421"/>
            </a:xfrm>
            <a:prstGeom prst="rect">
              <a:avLst/>
            </a:prstGeom>
          </p:spPr>
          <p:txBody>
            <a:bodyPr anchor="t" rtlCol="false" tIns="0" lIns="0" bIns="0" rIns="0">
              <a:spAutoFit/>
            </a:bodyPr>
            <a:lstStyle/>
            <a:p>
              <a:pPr algn="r">
                <a:lnSpc>
                  <a:spcPts val="2921"/>
                </a:lnSpc>
              </a:pPr>
              <a:r>
                <a:rPr lang="en-US" sz="2087">
                  <a:solidFill>
                    <a:srgbClr val="FFFFFF"/>
                  </a:solidFill>
                  <a:latin typeface="Public Sans"/>
                </a:rPr>
                <a:t>10 </a:t>
              </a:r>
            </a:p>
          </p:txBody>
        </p:sp>
        <p:sp>
          <p:nvSpPr>
            <p:cNvPr name="TextBox 22" id="22"/>
            <p:cNvSpPr txBox="true"/>
            <p:nvPr/>
          </p:nvSpPr>
          <p:spPr>
            <a:xfrm rot="0">
              <a:off x="0" y="4136499"/>
              <a:ext cx="547908" cy="472421"/>
            </a:xfrm>
            <a:prstGeom prst="rect">
              <a:avLst/>
            </a:prstGeom>
          </p:spPr>
          <p:txBody>
            <a:bodyPr anchor="t" rtlCol="false" tIns="0" lIns="0" bIns="0" rIns="0">
              <a:spAutoFit/>
            </a:bodyPr>
            <a:lstStyle/>
            <a:p>
              <a:pPr algn="r">
                <a:lnSpc>
                  <a:spcPts val="2921"/>
                </a:lnSpc>
              </a:pPr>
              <a:r>
                <a:rPr lang="en-US" sz="2087">
                  <a:solidFill>
                    <a:srgbClr val="FFFFFF"/>
                  </a:solidFill>
                  <a:latin typeface="Public Sans"/>
                </a:rPr>
                <a:t>0 </a:t>
              </a:r>
            </a:p>
          </p:txBody>
        </p:sp>
        <p:grpSp>
          <p:nvGrpSpPr>
            <p:cNvPr name="Group 23" id="23"/>
            <p:cNvGrpSpPr>
              <a:grpSpLocks noChangeAspect="true"/>
            </p:cNvGrpSpPr>
            <p:nvPr/>
          </p:nvGrpSpPr>
          <p:grpSpPr>
            <a:xfrm rot="0">
              <a:off x="724620" y="207636"/>
              <a:ext cx="10994437" cy="4193649"/>
              <a:chOff x="0" y="0"/>
              <a:chExt cx="12642487" cy="4822271"/>
            </a:xfrm>
          </p:grpSpPr>
          <p:sp>
            <p:nvSpPr>
              <p:cNvPr name="Freeform 24" id="24"/>
              <p:cNvSpPr/>
              <p:nvPr/>
            </p:nvSpPr>
            <p:spPr>
              <a:xfrm flipH="false" flipV="false">
                <a:off x="-1723" y="3845086"/>
                <a:ext cx="2279094" cy="977184"/>
              </a:xfrm>
              <a:custGeom>
                <a:avLst/>
                <a:gdLst/>
                <a:ahLst/>
                <a:cxnLst/>
                <a:rect r="r" b="b" t="t" l="l"/>
                <a:pathLst>
                  <a:path h="977184" w="2279094">
                    <a:moveTo>
                      <a:pt x="1723" y="977184"/>
                    </a:moveTo>
                    <a:lnTo>
                      <a:pt x="1723" y="188432"/>
                    </a:lnTo>
                    <a:lnTo>
                      <a:pt x="1723" y="188432"/>
                    </a:lnTo>
                    <a:cubicBezTo>
                      <a:pt x="0" y="139058"/>
                      <a:pt x="18417" y="91105"/>
                      <a:pt x="52747" y="55577"/>
                    </a:cubicBezTo>
                    <a:cubicBezTo>
                      <a:pt x="87077" y="20050"/>
                      <a:pt x="134371" y="0"/>
                      <a:pt x="183775" y="30"/>
                    </a:cubicBezTo>
                    <a:lnTo>
                      <a:pt x="2095319" y="30"/>
                    </a:lnTo>
                    <a:cubicBezTo>
                      <a:pt x="2144723" y="0"/>
                      <a:pt x="2192017" y="20050"/>
                      <a:pt x="2226347" y="55577"/>
                    </a:cubicBezTo>
                    <a:cubicBezTo>
                      <a:pt x="2260677" y="91105"/>
                      <a:pt x="2279094" y="139058"/>
                      <a:pt x="2277371" y="188432"/>
                    </a:cubicBezTo>
                    <a:lnTo>
                      <a:pt x="2277371" y="977184"/>
                    </a:lnTo>
                    <a:close/>
                  </a:path>
                </a:pathLst>
              </a:custGeom>
              <a:solidFill>
                <a:srgbClr val="741D81"/>
              </a:solidFill>
            </p:spPr>
          </p:sp>
          <p:sp>
            <p:nvSpPr>
              <p:cNvPr name="Freeform 25" id="25"/>
              <p:cNvSpPr/>
              <p:nvPr/>
            </p:nvSpPr>
            <p:spPr>
              <a:xfrm flipH="false" flipV="false">
                <a:off x="2591710" y="2887012"/>
                <a:ext cx="2275648" cy="1935258"/>
              </a:xfrm>
              <a:custGeom>
                <a:avLst/>
                <a:gdLst/>
                <a:ahLst/>
                <a:cxnLst/>
                <a:rect r="r" b="b" t="t" l="l"/>
                <a:pathLst>
                  <a:path h="1935258" w="2275648">
                    <a:moveTo>
                      <a:pt x="0" y="1935258"/>
                    </a:moveTo>
                    <a:lnTo>
                      <a:pt x="0" y="182052"/>
                    </a:lnTo>
                    <a:cubicBezTo>
                      <a:pt x="0" y="133769"/>
                      <a:pt x="19180" y="87463"/>
                      <a:pt x="53322" y="53322"/>
                    </a:cubicBezTo>
                    <a:cubicBezTo>
                      <a:pt x="87463" y="19181"/>
                      <a:pt x="133769" y="0"/>
                      <a:pt x="182052" y="0"/>
                    </a:cubicBezTo>
                    <a:lnTo>
                      <a:pt x="2093595" y="0"/>
                    </a:lnTo>
                    <a:cubicBezTo>
                      <a:pt x="2141879" y="0"/>
                      <a:pt x="2188184" y="19181"/>
                      <a:pt x="2222326" y="53322"/>
                    </a:cubicBezTo>
                    <a:cubicBezTo>
                      <a:pt x="2256467" y="87463"/>
                      <a:pt x="2275648" y="133769"/>
                      <a:pt x="2275648" y="182052"/>
                    </a:cubicBezTo>
                    <a:lnTo>
                      <a:pt x="2275648" y="1935258"/>
                    </a:lnTo>
                    <a:close/>
                  </a:path>
                </a:pathLst>
              </a:custGeom>
              <a:solidFill>
                <a:srgbClr val="741D81"/>
              </a:solidFill>
            </p:spPr>
          </p:sp>
          <p:sp>
            <p:nvSpPr>
              <p:cNvPr name="Freeform 26" id="26"/>
              <p:cNvSpPr/>
              <p:nvPr/>
            </p:nvSpPr>
            <p:spPr>
              <a:xfrm flipH="false" flipV="false">
                <a:off x="5183420" y="1922558"/>
                <a:ext cx="2275648" cy="2899712"/>
              </a:xfrm>
              <a:custGeom>
                <a:avLst/>
                <a:gdLst/>
                <a:ahLst/>
                <a:cxnLst/>
                <a:rect r="r" b="b" t="t" l="l"/>
                <a:pathLst>
                  <a:path h="2899712" w="2275648">
                    <a:moveTo>
                      <a:pt x="0" y="2899712"/>
                    </a:moveTo>
                    <a:lnTo>
                      <a:pt x="0" y="182052"/>
                    </a:lnTo>
                    <a:cubicBezTo>
                      <a:pt x="0" y="81508"/>
                      <a:pt x="81507" y="0"/>
                      <a:pt x="182051" y="0"/>
                    </a:cubicBezTo>
                    <a:lnTo>
                      <a:pt x="2093596" y="0"/>
                    </a:lnTo>
                    <a:cubicBezTo>
                      <a:pt x="2194140" y="0"/>
                      <a:pt x="2275647" y="81508"/>
                      <a:pt x="2275647" y="182052"/>
                    </a:cubicBezTo>
                    <a:lnTo>
                      <a:pt x="2275647" y="2899712"/>
                    </a:lnTo>
                    <a:close/>
                  </a:path>
                </a:pathLst>
              </a:custGeom>
              <a:solidFill>
                <a:srgbClr val="741D81"/>
              </a:solidFill>
            </p:spPr>
          </p:sp>
          <p:sp>
            <p:nvSpPr>
              <p:cNvPr name="Freeform 27" id="27"/>
              <p:cNvSpPr/>
              <p:nvPr/>
            </p:nvSpPr>
            <p:spPr>
              <a:xfrm flipH="false" flipV="false">
                <a:off x="7775129" y="958104"/>
                <a:ext cx="2275648" cy="3864166"/>
              </a:xfrm>
              <a:custGeom>
                <a:avLst/>
                <a:gdLst/>
                <a:ahLst/>
                <a:cxnLst/>
                <a:rect r="r" b="b" t="t" l="l"/>
                <a:pathLst>
                  <a:path h="3864166" w="2275648">
                    <a:moveTo>
                      <a:pt x="0" y="3864166"/>
                    </a:moveTo>
                    <a:lnTo>
                      <a:pt x="0" y="182052"/>
                    </a:lnTo>
                    <a:cubicBezTo>
                      <a:pt x="0" y="81508"/>
                      <a:pt x="81508" y="0"/>
                      <a:pt x="182052" y="0"/>
                    </a:cubicBezTo>
                    <a:lnTo>
                      <a:pt x="2093597" y="0"/>
                    </a:lnTo>
                    <a:cubicBezTo>
                      <a:pt x="2194141" y="0"/>
                      <a:pt x="2275648" y="81508"/>
                      <a:pt x="2275648" y="182052"/>
                    </a:cubicBezTo>
                    <a:lnTo>
                      <a:pt x="2275648" y="3864166"/>
                    </a:lnTo>
                    <a:close/>
                  </a:path>
                </a:pathLst>
              </a:custGeom>
              <a:solidFill>
                <a:srgbClr val="741D81"/>
              </a:solidFill>
            </p:spPr>
          </p:sp>
          <p:sp>
            <p:nvSpPr>
              <p:cNvPr name="Freeform 28" id="28"/>
              <p:cNvSpPr/>
              <p:nvPr/>
            </p:nvSpPr>
            <p:spPr>
              <a:xfrm flipH="false" flipV="false">
                <a:off x="10366839" y="-6350"/>
                <a:ext cx="2275647" cy="4828620"/>
              </a:xfrm>
              <a:custGeom>
                <a:avLst/>
                <a:gdLst/>
                <a:ahLst/>
                <a:cxnLst/>
                <a:rect r="r" b="b" t="t" l="l"/>
                <a:pathLst>
                  <a:path h="4828620" w="2275647">
                    <a:moveTo>
                      <a:pt x="0" y="4828620"/>
                    </a:moveTo>
                    <a:lnTo>
                      <a:pt x="0" y="182052"/>
                    </a:lnTo>
                    <a:cubicBezTo>
                      <a:pt x="0" y="81507"/>
                      <a:pt x="81508" y="0"/>
                      <a:pt x="182052" y="0"/>
                    </a:cubicBezTo>
                    <a:lnTo>
                      <a:pt x="2093596" y="0"/>
                    </a:lnTo>
                    <a:cubicBezTo>
                      <a:pt x="2194140" y="0"/>
                      <a:pt x="2275647" y="81507"/>
                      <a:pt x="2275647" y="182052"/>
                    </a:cubicBezTo>
                    <a:lnTo>
                      <a:pt x="2275647" y="4828620"/>
                    </a:lnTo>
                    <a:close/>
                  </a:path>
                </a:pathLst>
              </a:custGeom>
              <a:solidFill>
                <a:srgbClr val="741D81"/>
              </a:solidFill>
            </p:spPr>
          </p:sp>
          <p:sp>
            <p:nvSpPr>
              <p:cNvPr name="Freeform 29" id="29"/>
              <p:cNvSpPr/>
              <p:nvPr/>
            </p:nvSpPr>
            <p:spPr>
              <a:xfrm flipH="false" flipV="false">
                <a:off x="0" y="4333694"/>
                <a:ext cx="2275648" cy="488577"/>
              </a:xfrm>
              <a:custGeom>
                <a:avLst/>
                <a:gdLst/>
                <a:ahLst/>
                <a:cxnLst/>
                <a:rect r="r" b="b" t="t" l="l"/>
                <a:pathLst>
                  <a:path h="488577" w="2275648">
                    <a:moveTo>
                      <a:pt x="0" y="0"/>
                    </a:moveTo>
                    <a:lnTo>
                      <a:pt x="2275648" y="0"/>
                    </a:lnTo>
                    <a:lnTo>
                      <a:pt x="2275648" y="488576"/>
                    </a:lnTo>
                    <a:lnTo>
                      <a:pt x="0" y="488576"/>
                    </a:lnTo>
                    <a:close/>
                  </a:path>
                </a:pathLst>
              </a:custGeom>
              <a:solidFill>
                <a:srgbClr val="AD22EE"/>
              </a:solidFill>
            </p:spPr>
          </p:sp>
          <p:sp>
            <p:nvSpPr>
              <p:cNvPr name="Freeform 30" id="30"/>
              <p:cNvSpPr/>
              <p:nvPr/>
            </p:nvSpPr>
            <p:spPr>
              <a:xfrm flipH="false" flipV="false">
                <a:off x="2591710" y="3274064"/>
                <a:ext cx="2275648" cy="1548206"/>
              </a:xfrm>
              <a:custGeom>
                <a:avLst/>
                <a:gdLst/>
                <a:ahLst/>
                <a:cxnLst/>
                <a:rect r="r" b="b" t="t" l="l"/>
                <a:pathLst>
                  <a:path h="1548206" w="2275648">
                    <a:moveTo>
                      <a:pt x="0" y="0"/>
                    </a:moveTo>
                    <a:lnTo>
                      <a:pt x="2275648" y="0"/>
                    </a:lnTo>
                    <a:lnTo>
                      <a:pt x="2275648" y="1548206"/>
                    </a:lnTo>
                    <a:lnTo>
                      <a:pt x="0" y="1548206"/>
                    </a:lnTo>
                    <a:close/>
                  </a:path>
                </a:pathLst>
              </a:custGeom>
              <a:solidFill>
                <a:srgbClr val="AD22EE"/>
              </a:solidFill>
            </p:spPr>
          </p:sp>
          <p:sp>
            <p:nvSpPr>
              <p:cNvPr name="Freeform 31" id="31"/>
              <p:cNvSpPr/>
              <p:nvPr/>
            </p:nvSpPr>
            <p:spPr>
              <a:xfrm flipH="false" flipV="false">
                <a:off x="5183420" y="2405844"/>
                <a:ext cx="2275648" cy="2416427"/>
              </a:xfrm>
              <a:custGeom>
                <a:avLst/>
                <a:gdLst/>
                <a:ahLst/>
                <a:cxnLst/>
                <a:rect r="r" b="b" t="t" l="l"/>
                <a:pathLst>
                  <a:path h="2416427" w="2275648">
                    <a:moveTo>
                      <a:pt x="0" y="0"/>
                    </a:moveTo>
                    <a:lnTo>
                      <a:pt x="2275647" y="0"/>
                    </a:lnTo>
                    <a:lnTo>
                      <a:pt x="2275647" y="2416426"/>
                    </a:lnTo>
                    <a:lnTo>
                      <a:pt x="0" y="2416426"/>
                    </a:lnTo>
                    <a:close/>
                  </a:path>
                </a:pathLst>
              </a:custGeom>
              <a:solidFill>
                <a:srgbClr val="AD22EE"/>
              </a:solidFill>
            </p:spPr>
          </p:sp>
          <p:sp>
            <p:nvSpPr>
              <p:cNvPr name="Freeform 32" id="32"/>
              <p:cNvSpPr/>
              <p:nvPr/>
            </p:nvSpPr>
            <p:spPr>
              <a:xfrm flipH="false" flipV="false">
                <a:off x="7775129" y="1730937"/>
                <a:ext cx="2275648" cy="3091333"/>
              </a:xfrm>
              <a:custGeom>
                <a:avLst/>
                <a:gdLst/>
                <a:ahLst/>
                <a:cxnLst/>
                <a:rect r="r" b="b" t="t" l="l"/>
                <a:pathLst>
                  <a:path h="3091333" w="2275648">
                    <a:moveTo>
                      <a:pt x="0" y="0"/>
                    </a:moveTo>
                    <a:lnTo>
                      <a:pt x="2275648" y="0"/>
                    </a:lnTo>
                    <a:lnTo>
                      <a:pt x="2275648" y="3091333"/>
                    </a:lnTo>
                    <a:lnTo>
                      <a:pt x="0" y="3091333"/>
                    </a:lnTo>
                    <a:close/>
                  </a:path>
                </a:pathLst>
              </a:custGeom>
              <a:solidFill>
                <a:srgbClr val="AD22EE"/>
              </a:solidFill>
            </p:spPr>
          </p:sp>
          <p:sp>
            <p:nvSpPr>
              <p:cNvPr name="Freeform 33" id="33"/>
              <p:cNvSpPr/>
              <p:nvPr/>
            </p:nvSpPr>
            <p:spPr>
              <a:xfrm flipH="false" flipV="false">
                <a:off x="10366839" y="766229"/>
                <a:ext cx="2275647" cy="4056041"/>
              </a:xfrm>
              <a:custGeom>
                <a:avLst/>
                <a:gdLst/>
                <a:ahLst/>
                <a:cxnLst/>
                <a:rect r="r" b="b" t="t" l="l"/>
                <a:pathLst>
                  <a:path h="4056041" w="2275647">
                    <a:moveTo>
                      <a:pt x="0" y="0"/>
                    </a:moveTo>
                    <a:lnTo>
                      <a:pt x="2275647" y="0"/>
                    </a:lnTo>
                    <a:lnTo>
                      <a:pt x="2275647" y="4056041"/>
                    </a:lnTo>
                    <a:lnTo>
                      <a:pt x="0" y="4056041"/>
                    </a:lnTo>
                    <a:close/>
                  </a:path>
                </a:pathLst>
              </a:custGeom>
              <a:solidFill>
                <a:srgbClr val="AD22EE"/>
              </a:solidFill>
            </p:spPr>
          </p:sp>
          <p:sp>
            <p:nvSpPr>
              <p:cNvPr name="Freeform 34" id="34"/>
              <p:cNvSpPr/>
              <p:nvPr/>
            </p:nvSpPr>
            <p:spPr>
              <a:xfrm flipH="false" flipV="false">
                <a:off x="0" y="4822270"/>
                <a:ext cx="2275648" cy="0"/>
              </a:xfrm>
              <a:custGeom>
                <a:avLst/>
                <a:gdLst/>
                <a:ahLst/>
                <a:cxnLst/>
                <a:rect r="r" b="b" t="t" l="l"/>
                <a:pathLst>
                  <a:path h="0" w="2275648">
                    <a:moveTo>
                      <a:pt x="0" y="0"/>
                    </a:moveTo>
                    <a:lnTo>
                      <a:pt x="2275648" y="0"/>
                    </a:lnTo>
                    <a:lnTo>
                      <a:pt x="2275648" y="0"/>
                    </a:lnTo>
                    <a:lnTo>
                      <a:pt x="0" y="0"/>
                    </a:lnTo>
                    <a:close/>
                  </a:path>
                </a:pathLst>
              </a:custGeom>
              <a:solidFill>
                <a:srgbClr val="B154DD"/>
              </a:solidFill>
            </p:spPr>
          </p:sp>
          <p:sp>
            <p:nvSpPr>
              <p:cNvPr name="Freeform 35" id="35"/>
              <p:cNvSpPr/>
              <p:nvPr/>
            </p:nvSpPr>
            <p:spPr>
              <a:xfrm flipH="false" flipV="false">
                <a:off x="2591710" y="4048167"/>
                <a:ext cx="2275648" cy="774103"/>
              </a:xfrm>
              <a:custGeom>
                <a:avLst/>
                <a:gdLst/>
                <a:ahLst/>
                <a:cxnLst/>
                <a:rect r="r" b="b" t="t" l="l"/>
                <a:pathLst>
                  <a:path h="774103" w="2275648">
                    <a:moveTo>
                      <a:pt x="0" y="0"/>
                    </a:moveTo>
                    <a:lnTo>
                      <a:pt x="2275648" y="0"/>
                    </a:lnTo>
                    <a:lnTo>
                      <a:pt x="2275648" y="774103"/>
                    </a:lnTo>
                    <a:lnTo>
                      <a:pt x="0" y="774103"/>
                    </a:lnTo>
                    <a:close/>
                  </a:path>
                </a:pathLst>
              </a:custGeom>
              <a:solidFill>
                <a:srgbClr val="B154DD"/>
              </a:solidFill>
            </p:spPr>
          </p:sp>
          <p:sp>
            <p:nvSpPr>
              <p:cNvPr name="Freeform 36" id="36"/>
              <p:cNvSpPr/>
              <p:nvPr/>
            </p:nvSpPr>
            <p:spPr>
              <a:xfrm flipH="false" flipV="false">
                <a:off x="5183420" y="3372414"/>
                <a:ext cx="2275648" cy="1449856"/>
              </a:xfrm>
              <a:custGeom>
                <a:avLst/>
                <a:gdLst/>
                <a:ahLst/>
                <a:cxnLst/>
                <a:rect r="r" b="b" t="t" l="l"/>
                <a:pathLst>
                  <a:path h="1449856" w="2275648">
                    <a:moveTo>
                      <a:pt x="0" y="0"/>
                    </a:moveTo>
                    <a:lnTo>
                      <a:pt x="2275647" y="0"/>
                    </a:lnTo>
                    <a:lnTo>
                      <a:pt x="2275647" y="1449856"/>
                    </a:lnTo>
                    <a:lnTo>
                      <a:pt x="0" y="1449856"/>
                    </a:lnTo>
                    <a:close/>
                  </a:path>
                </a:pathLst>
              </a:custGeom>
              <a:solidFill>
                <a:srgbClr val="B154DD"/>
              </a:solidFill>
            </p:spPr>
          </p:sp>
          <p:sp>
            <p:nvSpPr>
              <p:cNvPr name="Freeform 37" id="37"/>
              <p:cNvSpPr/>
              <p:nvPr/>
            </p:nvSpPr>
            <p:spPr>
              <a:xfrm flipH="false" flipV="false">
                <a:off x="7775129" y="3083396"/>
                <a:ext cx="2275648" cy="1738875"/>
              </a:xfrm>
              <a:custGeom>
                <a:avLst/>
                <a:gdLst/>
                <a:ahLst/>
                <a:cxnLst/>
                <a:rect r="r" b="b" t="t" l="l"/>
                <a:pathLst>
                  <a:path h="1738875" w="2275648">
                    <a:moveTo>
                      <a:pt x="0" y="0"/>
                    </a:moveTo>
                    <a:lnTo>
                      <a:pt x="2275648" y="0"/>
                    </a:lnTo>
                    <a:lnTo>
                      <a:pt x="2275648" y="1738874"/>
                    </a:lnTo>
                    <a:lnTo>
                      <a:pt x="0" y="1738874"/>
                    </a:lnTo>
                    <a:close/>
                  </a:path>
                </a:pathLst>
              </a:custGeom>
              <a:solidFill>
                <a:srgbClr val="B154DD"/>
              </a:solidFill>
            </p:spPr>
          </p:sp>
          <p:sp>
            <p:nvSpPr>
              <p:cNvPr name="Freeform 38" id="38"/>
              <p:cNvSpPr/>
              <p:nvPr/>
            </p:nvSpPr>
            <p:spPr>
              <a:xfrm flipH="false" flipV="false">
                <a:off x="10366839" y="2697678"/>
                <a:ext cx="2275647" cy="2124593"/>
              </a:xfrm>
              <a:custGeom>
                <a:avLst/>
                <a:gdLst/>
                <a:ahLst/>
                <a:cxnLst/>
                <a:rect r="r" b="b" t="t" l="l"/>
                <a:pathLst>
                  <a:path h="2124593" w="2275647">
                    <a:moveTo>
                      <a:pt x="0" y="0"/>
                    </a:moveTo>
                    <a:lnTo>
                      <a:pt x="2275647" y="0"/>
                    </a:lnTo>
                    <a:lnTo>
                      <a:pt x="2275647" y="2124592"/>
                    </a:lnTo>
                    <a:lnTo>
                      <a:pt x="0" y="2124592"/>
                    </a:lnTo>
                    <a:close/>
                  </a:path>
                </a:pathLst>
              </a:custGeom>
              <a:solidFill>
                <a:srgbClr val="B154DD"/>
              </a:solidFill>
            </p:spPr>
          </p:sp>
        </p:grpSp>
      </p:grpSp>
      <p:grpSp>
        <p:nvGrpSpPr>
          <p:cNvPr name="Group 39" id="39"/>
          <p:cNvGrpSpPr/>
          <p:nvPr/>
        </p:nvGrpSpPr>
        <p:grpSpPr>
          <a:xfrm rot="0">
            <a:off x="11843000" y="1028700"/>
            <a:ext cx="5413058" cy="4635930"/>
            <a:chOff x="0" y="0"/>
            <a:chExt cx="7217411" cy="6181240"/>
          </a:xfrm>
        </p:grpSpPr>
        <p:sp>
          <p:nvSpPr>
            <p:cNvPr name="TextBox 40" id="40"/>
            <p:cNvSpPr txBox="true"/>
            <p:nvPr/>
          </p:nvSpPr>
          <p:spPr>
            <a:xfrm rot="0">
              <a:off x="0" y="57150"/>
              <a:ext cx="7217411" cy="4548717"/>
            </a:xfrm>
            <a:prstGeom prst="rect">
              <a:avLst/>
            </a:prstGeom>
          </p:spPr>
          <p:txBody>
            <a:bodyPr anchor="t" rtlCol="false" tIns="0" lIns="0" bIns="0" rIns="0">
              <a:spAutoFit/>
            </a:bodyPr>
            <a:lstStyle/>
            <a:p>
              <a:pPr>
                <a:lnSpc>
                  <a:spcPts val="8800"/>
                </a:lnSpc>
              </a:pPr>
              <a:r>
                <a:rPr lang="en-US" sz="8000">
                  <a:solidFill>
                    <a:srgbClr val="FFFFFF"/>
                  </a:solidFill>
                  <a:latin typeface="Play"/>
                </a:rPr>
                <a:t>Trộn lẫn</a:t>
              </a:r>
            </a:p>
            <a:p>
              <a:pPr>
                <a:lnSpc>
                  <a:spcPts val="8800"/>
                </a:lnSpc>
              </a:pPr>
              <a:r>
                <a:rPr lang="en-US" sz="8000">
                  <a:solidFill>
                    <a:srgbClr val="FFFFFF"/>
                  </a:solidFill>
                  <a:latin typeface="Play"/>
                </a:rPr>
                <a:t>nội dung của bạn</a:t>
              </a:r>
            </a:p>
          </p:txBody>
        </p:sp>
        <p:sp>
          <p:nvSpPr>
            <p:cNvPr name="TextBox 41" id="41"/>
            <p:cNvSpPr txBox="true"/>
            <p:nvPr/>
          </p:nvSpPr>
          <p:spPr>
            <a:xfrm rot="0">
              <a:off x="0" y="4971354"/>
              <a:ext cx="6099826" cy="1223433"/>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Trình bày nhiều hơn những ý chính</a:t>
              </a:r>
            </a:p>
          </p:txBody>
        </p:sp>
      </p:grpSp>
      <p:sp>
        <p:nvSpPr>
          <p:cNvPr name="TextBox 42" id="42"/>
          <p:cNvSpPr txBox="true"/>
          <p:nvPr/>
        </p:nvSpPr>
        <p:spPr>
          <a:xfrm rot="0">
            <a:off x="1028700" y="8134350"/>
            <a:ext cx="8789292" cy="1123950"/>
          </a:xfrm>
          <a:prstGeom prst="rect">
            <a:avLst/>
          </a:prstGeom>
        </p:spPr>
        <p:txBody>
          <a:bodyPr anchor="t" rtlCol="false" tIns="0" lIns="0" bIns="0" rIns="0">
            <a:spAutoFit/>
          </a:bodyPr>
          <a:lstStyle/>
          <a:p>
            <a:pPr>
              <a:lnSpc>
                <a:spcPts val="2925"/>
              </a:lnSpc>
            </a:pPr>
            <a:r>
              <a:rPr lang="en-US" sz="2250">
                <a:solidFill>
                  <a:srgbClr val="FFFFFF"/>
                </a:solidFill>
                <a:latin typeface="Play Bold"/>
              </a:rPr>
              <a:t>VÌ KHÁN GIẢ TRỰC TUYẾN BỊ PHÂN TÂM NHIỀU HƠN,</a:t>
            </a:r>
          </a:p>
          <a:p>
            <a:pPr>
              <a:lnSpc>
                <a:spcPts val="2925"/>
              </a:lnSpc>
            </a:pPr>
            <a:r>
              <a:rPr lang="en-US" sz="2250">
                <a:solidFill>
                  <a:srgbClr val="FFFFFF"/>
                </a:solidFill>
                <a:latin typeface="Play Bold"/>
              </a:rPr>
              <a:t>NGƯỜI THUYẾT TRÌNH TRỰC TUYẾN CẦN SỬ DỤNG</a:t>
            </a:r>
          </a:p>
          <a:p>
            <a:pPr>
              <a:lnSpc>
                <a:spcPts val="2925"/>
              </a:lnSpc>
            </a:pPr>
            <a:r>
              <a:rPr lang="en-US" sz="2250">
                <a:solidFill>
                  <a:srgbClr val="FFFFFF"/>
                </a:solidFill>
                <a:latin typeface="Play Bold"/>
              </a:rPr>
              <a:t>CÁC CÁCH TRÌNH BÀY Ý TƯỞNG KHÁC NHAU.</a:t>
            </a:r>
          </a:p>
        </p:txBody>
      </p:sp>
      <p:sp>
        <p:nvSpPr>
          <p:cNvPr name="TextBox 43" id="43"/>
          <p:cNvSpPr txBox="true"/>
          <p:nvPr/>
        </p:nvSpPr>
        <p:spPr>
          <a:xfrm rot="0">
            <a:off x="11843000" y="7269480"/>
            <a:ext cx="5413058" cy="198882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Trực quan hóa thông tin phức tạp và dày đặc bằng đồ thị và biểu đồ. Đây là những công cụ hỗ trợ trực quan</a:t>
            </a:r>
          </a:p>
          <a:p>
            <a:pPr>
              <a:lnSpc>
                <a:spcPts val="3120"/>
              </a:lnSpc>
            </a:pPr>
            <a:r>
              <a:rPr lang="en-US" sz="2400">
                <a:solidFill>
                  <a:srgbClr val="FFFFFF"/>
                </a:solidFill>
                <a:latin typeface="Public Sans"/>
              </a:rPr>
              <a:t>cung cấp thêm ngữ cảnh cho chủ đề bạn đang thảo luận.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77000"/>
          </a:blip>
          <a:srcRect l="0" t="0" r="0" b="0"/>
          <a:stretch>
            <a:fillRect/>
          </a:stretch>
        </p:blipFill>
        <p:spPr>
          <a:xfrm flipH="false" flipV="false" rot="0">
            <a:off x="4000528" y="6317398"/>
            <a:ext cx="16454311" cy="7939205"/>
          </a:xfrm>
          <a:prstGeom prst="rect">
            <a:avLst/>
          </a:prstGeom>
        </p:spPr>
      </p:pic>
      <p:pic>
        <p:nvPicPr>
          <p:cNvPr name="Picture 3" id="3"/>
          <p:cNvPicPr>
            <a:picLocks noChangeAspect="true"/>
          </p:cNvPicPr>
          <p:nvPr/>
        </p:nvPicPr>
        <p:blipFill>
          <a:blip r:embed="rId3">
            <a:alphaModFix amt="32999"/>
          </a:blip>
          <a:srcRect l="0" t="0" r="0" b="0"/>
          <a:stretch>
            <a:fillRect/>
          </a:stretch>
        </p:blipFill>
        <p:spPr>
          <a:xfrm flipH="false" flipV="false" rot="5608764">
            <a:off x="-3802725" y="-2290680"/>
            <a:ext cx="8870507" cy="8748538"/>
          </a:xfrm>
          <a:prstGeom prst="rect">
            <a:avLst/>
          </a:prstGeom>
        </p:spPr>
      </p:pic>
      <p:grpSp>
        <p:nvGrpSpPr>
          <p:cNvPr name="Group 4" id="4"/>
          <p:cNvGrpSpPr/>
          <p:nvPr/>
        </p:nvGrpSpPr>
        <p:grpSpPr>
          <a:xfrm rot="0">
            <a:off x="3635721" y="3017128"/>
            <a:ext cx="11016558" cy="4252743"/>
            <a:chOff x="0" y="0"/>
            <a:chExt cx="14688744" cy="5670324"/>
          </a:xfrm>
        </p:grpSpPr>
        <p:sp>
          <p:nvSpPr>
            <p:cNvPr name="TextBox 5" id="5"/>
            <p:cNvSpPr txBox="true"/>
            <p:nvPr/>
          </p:nvSpPr>
          <p:spPr>
            <a:xfrm rot="0">
              <a:off x="0" y="50800"/>
              <a:ext cx="14688744" cy="4548717"/>
            </a:xfrm>
            <a:prstGeom prst="rect">
              <a:avLst/>
            </a:prstGeom>
          </p:spPr>
          <p:txBody>
            <a:bodyPr anchor="t" rtlCol="false" tIns="0" lIns="0" bIns="0" rIns="0">
              <a:spAutoFit/>
            </a:bodyPr>
            <a:lstStyle/>
            <a:p>
              <a:pPr algn="ctr">
                <a:lnSpc>
                  <a:spcPts val="8800"/>
                </a:lnSpc>
              </a:pPr>
              <a:r>
                <a:rPr lang="en-US" sz="8000">
                  <a:solidFill>
                    <a:srgbClr val="FFFFFF"/>
                  </a:solidFill>
                  <a:latin typeface="Play"/>
                </a:rPr>
                <a:t>Thuyết trình trực tuyến cũng giống như</a:t>
              </a:r>
            </a:p>
            <a:p>
              <a:pPr algn="ctr">
                <a:lnSpc>
                  <a:spcPts val="8800"/>
                </a:lnSpc>
              </a:pPr>
              <a:r>
                <a:rPr lang="en-US" sz="8000">
                  <a:solidFill>
                    <a:srgbClr val="FFFFFF"/>
                  </a:solidFill>
                  <a:latin typeface="Play"/>
                </a:rPr>
                <a:t>thuyết trình trực tiếp.</a:t>
              </a:r>
            </a:p>
          </p:txBody>
        </p:sp>
        <p:sp>
          <p:nvSpPr>
            <p:cNvPr name="TextBox 6" id="6"/>
            <p:cNvSpPr txBox="true"/>
            <p:nvPr/>
          </p:nvSpPr>
          <p:spPr>
            <a:xfrm rot="0">
              <a:off x="669556" y="5074271"/>
              <a:ext cx="13349631" cy="591820"/>
            </a:xfrm>
            <a:prstGeom prst="rect">
              <a:avLst/>
            </a:prstGeom>
          </p:spPr>
          <p:txBody>
            <a:bodyPr anchor="t" rtlCol="false" tIns="0" lIns="0" bIns="0" rIns="0">
              <a:spAutoFit/>
            </a:bodyPr>
            <a:lstStyle/>
            <a:p>
              <a:pPr algn="ctr">
                <a:lnSpc>
                  <a:spcPts val="3542"/>
                </a:lnSpc>
              </a:pPr>
              <a:r>
                <a:rPr lang="en-US" sz="2724">
                  <a:solidFill>
                    <a:srgbClr val="FFFFFF"/>
                  </a:solidFill>
                  <a:latin typeface="Public Sans"/>
                </a:rPr>
                <a:t>Nhưng bạn cần phải nỗ lực hơn để thu hút khán giả của mình.</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flipH="false" flipV="false">
            <a:off x="0" y="0"/>
            <a:ext cx="18288000" cy="10287000"/>
          </a:xfrm>
          <a:prstGeom prst="rect">
            <a:avLst/>
          </a:prstGeom>
        </p:spPr>
      </p:pic>
      <p:sp>
        <p:nvSpPr>
          <p:cNvPr name="TextBox 3" id="3"/>
          <p:cNvSpPr txBox="true"/>
          <p:nvPr/>
        </p:nvSpPr>
        <p:spPr>
          <a:xfrm rot="0">
            <a:off x="1028700" y="1085850"/>
            <a:ext cx="11300897" cy="1162050"/>
          </a:xfrm>
          <a:prstGeom prst="rect">
            <a:avLst/>
          </a:prstGeom>
        </p:spPr>
        <p:txBody>
          <a:bodyPr anchor="t" rtlCol="false" tIns="0" lIns="0" bIns="0" rIns="0">
            <a:spAutoFit/>
          </a:bodyPr>
          <a:lstStyle/>
          <a:p>
            <a:pPr>
              <a:lnSpc>
                <a:spcPts val="8800"/>
              </a:lnSpc>
            </a:pPr>
            <a:r>
              <a:rPr lang="en-US" sz="8000">
                <a:solidFill>
                  <a:srgbClr val="FFFFFF"/>
                </a:solidFill>
                <a:latin typeface="Play"/>
              </a:rPr>
              <a:t>Các ý chính</a:t>
            </a:r>
          </a:p>
        </p:txBody>
      </p:sp>
      <p:sp>
        <p:nvSpPr>
          <p:cNvPr name="TextBox 4" id="4"/>
          <p:cNvSpPr txBox="true"/>
          <p:nvPr/>
        </p:nvSpPr>
        <p:spPr>
          <a:xfrm rot="0">
            <a:off x="8407520" y="4349115"/>
            <a:ext cx="8851780" cy="40386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Tập trung vào giọng điệu và tư thế của bạn.</a:t>
            </a:r>
          </a:p>
        </p:txBody>
      </p:sp>
      <p:sp>
        <p:nvSpPr>
          <p:cNvPr name="TextBox 5" id="5"/>
          <p:cNvSpPr txBox="true"/>
          <p:nvPr/>
        </p:nvSpPr>
        <p:spPr>
          <a:xfrm rot="0">
            <a:off x="8407520" y="5476875"/>
            <a:ext cx="8851780" cy="40386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Thu hút sự chú ý của khán giả, tương tác và truyền cảm hứng.</a:t>
            </a:r>
          </a:p>
        </p:txBody>
      </p:sp>
      <p:sp>
        <p:nvSpPr>
          <p:cNvPr name="TextBox 6" id="6"/>
          <p:cNvSpPr txBox="true"/>
          <p:nvPr/>
        </p:nvSpPr>
        <p:spPr>
          <a:xfrm rot="0">
            <a:off x="8407520" y="6604635"/>
            <a:ext cx="8851780" cy="40386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Bổ sung vào bài trình bày của bạn với hình ảnh hấp dẫn.</a:t>
            </a:r>
          </a:p>
        </p:txBody>
      </p:sp>
      <p:sp>
        <p:nvSpPr>
          <p:cNvPr name="TextBox 7" id="7"/>
          <p:cNvSpPr txBox="true"/>
          <p:nvPr/>
        </p:nvSpPr>
        <p:spPr>
          <a:xfrm rot="0">
            <a:off x="8407520" y="7732395"/>
            <a:ext cx="8851780" cy="40386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Kiểm tra thiết bị, phần mềm và trang trình bày của bạn trước.</a:t>
            </a:r>
          </a:p>
        </p:txBody>
      </p:sp>
      <p:sp>
        <p:nvSpPr>
          <p:cNvPr name="TextBox 8" id="8"/>
          <p:cNvSpPr txBox="true"/>
          <p:nvPr/>
        </p:nvSpPr>
        <p:spPr>
          <a:xfrm rot="0">
            <a:off x="8407520" y="8860155"/>
            <a:ext cx="8851780" cy="40386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Ăn mặc lịch sự từ đầu đến chân.</a:t>
            </a:r>
          </a:p>
        </p:txBody>
      </p:sp>
      <p:sp>
        <p:nvSpPr>
          <p:cNvPr name="AutoShape 9" id="9"/>
          <p:cNvSpPr/>
          <p:nvPr/>
        </p:nvSpPr>
        <p:spPr>
          <a:xfrm rot="0">
            <a:off x="8407520" y="5126355"/>
            <a:ext cx="8851780" cy="0"/>
          </a:xfrm>
          <a:prstGeom prst="line">
            <a:avLst/>
          </a:prstGeom>
          <a:ln cap="flat" w="9525">
            <a:solidFill>
              <a:srgbClr val="FFFFFF"/>
            </a:solidFill>
            <a:prstDash val="solid"/>
            <a:headEnd type="none" len="sm" w="sm"/>
            <a:tailEnd type="none" len="sm" w="sm"/>
          </a:ln>
        </p:spPr>
      </p:sp>
      <p:sp>
        <p:nvSpPr>
          <p:cNvPr name="AutoShape 10" id="10"/>
          <p:cNvSpPr/>
          <p:nvPr/>
        </p:nvSpPr>
        <p:spPr>
          <a:xfrm rot="0">
            <a:off x="8407520" y="6254115"/>
            <a:ext cx="8851780" cy="0"/>
          </a:xfrm>
          <a:prstGeom prst="line">
            <a:avLst/>
          </a:prstGeom>
          <a:ln cap="flat" w="9525">
            <a:solidFill>
              <a:srgbClr val="FFFFFF"/>
            </a:solidFill>
            <a:prstDash val="solid"/>
            <a:headEnd type="none" len="sm" w="sm"/>
            <a:tailEnd type="none" len="sm" w="sm"/>
          </a:ln>
        </p:spPr>
      </p:sp>
      <p:sp>
        <p:nvSpPr>
          <p:cNvPr name="AutoShape 11" id="11"/>
          <p:cNvSpPr/>
          <p:nvPr/>
        </p:nvSpPr>
        <p:spPr>
          <a:xfrm rot="0">
            <a:off x="8407520" y="7381875"/>
            <a:ext cx="8851780" cy="0"/>
          </a:xfrm>
          <a:prstGeom prst="line">
            <a:avLst/>
          </a:prstGeom>
          <a:ln cap="flat" w="9525">
            <a:solidFill>
              <a:srgbClr val="FFFFFF"/>
            </a:solidFill>
            <a:prstDash val="solid"/>
            <a:headEnd type="none" len="sm" w="sm"/>
            <a:tailEnd type="none" len="sm" w="sm"/>
          </a:ln>
        </p:spPr>
      </p:sp>
      <p:sp>
        <p:nvSpPr>
          <p:cNvPr name="AutoShape 12" id="12"/>
          <p:cNvSpPr/>
          <p:nvPr/>
        </p:nvSpPr>
        <p:spPr>
          <a:xfrm rot="0">
            <a:off x="8407520" y="8509635"/>
            <a:ext cx="8851780" cy="0"/>
          </a:xfrm>
          <a:prstGeom prst="line">
            <a:avLst/>
          </a:prstGeom>
          <a:ln cap="flat" w="9525">
            <a:solidFill>
              <a:srgbClr val="FFFFFF"/>
            </a:solidFill>
            <a:prstDash val="solid"/>
            <a:headEnd type="none" len="sm" w="sm"/>
            <a:tailEnd type="none" len="sm" w="sm"/>
          </a:ln>
        </p:spPr>
      </p:sp>
      <p:pic>
        <p:nvPicPr>
          <p:cNvPr name="Picture 13" id="1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125268" y="8764220"/>
            <a:ext cx="684494" cy="494080"/>
          </a:xfrm>
          <a:prstGeom prst="rect">
            <a:avLst/>
          </a:prstGeom>
        </p:spPr>
      </p:pic>
      <p:pic>
        <p:nvPicPr>
          <p:cNvPr name="Picture 14" id="1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7195847" y="4210632"/>
            <a:ext cx="543337" cy="713211"/>
          </a:xfrm>
          <a:prstGeom prst="rect">
            <a:avLst/>
          </a:prstGeom>
        </p:spPr>
      </p:pic>
      <p:pic>
        <p:nvPicPr>
          <p:cNvPr name="Picture 15" id="1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7261981" y="5394273"/>
            <a:ext cx="411069" cy="713211"/>
          </a:xfrm>
          <a:prstGeom prst="rect">
            <a:avLst/>
          </a:prstGeom>
        </p:spPr>
      </p:pic>
      <p:pic>
        <p:nvPicPr>
          <p:cNvPr name="Picture 16" id="16"/>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7155041" y="7629282"/>
            <a:ext cx="624949" cy="642471"/>
          </a:xfrm>
          <a:prstGeom prst="rect">
            <a:avLst/>
          </a:prstGeom>
        </p:spPr>
      </p:pic>
      <p:pic>
        <p:nvPicPr>
          <p:cNvPr name="Picture 17" id="17"/>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7170870" y="6424592"/>
            <a:ext cx="593290" cy="578188"/>
          </a:xfrm>
          <a:prstGeom prst="rect">
            <a:avLst/>
          </a:prstGeom>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4999"/>
          </a:blip>
          <a:srcRect l="0" t="0" r="0" b="0"/>
          <a:stretch>
            <a:fillRect/>
          </a:stretch>
        </p:blipFill>
        <p:spPr>
          <a:xfrm flipH="false" flipV="false" rot="-2700000">
            <a:off x="-1741547" y="4179909"/>
            <a:ext cx="10427857" cy="12214181"/>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0">
            <a:off x="12430760" y="3856298"/>
            <a:ext cx="4145814" cy="408880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187753" y="-985308"/>
            <a:ext cx="3111247" cy="2947907"/>
          </a:xfrm>
          <a:prstGeom prst="rect">
            <a:avLst/>
          </a:prstGeom>
        </p:spPr>
      </p:pic>
      <p:grpSp>
        <p:nvGrpSpPr>
          <p:cNvPr name="Group 5" id="5"/>
          <p:cNvGrpSpPr/>
          <p:nvPr/>
        </p:nvGrpSpPr>
        <p:grpSpPr>
          <a:xfrm rot="0">
            <a:off x="2763328" y="3431356"/>
            <a:ext cx="12761345" cy="3316339"/>
            <a:chOff x="0" y="0"/>
            <a:chExt cx="17015126" cy="4421785"/>
          </a:xfrm>
        </p:grpSpPr>
        <p:sp>
          <p:nvSpPr>
            <p:cNvPr name="TextBox 6" id="6"/>
            <p:cNvSpPr txBox="true"/>
            <p:nvPr/>
          </p:nvSpPr>
          <p:spPr>
            <a:xfrm rot="0">
              <a:off x="2037492" y="3818112"/>
              <a:ext cx="12940141" cy="607060"/>
            </a:xfrm>
            <a:prstGeom prst="rect">
              <a:avLst/>
            </a:prstGeom>
          </p:spPr>
          <p:txBody>
            <a:bodyPr anchor="t" rtlCol="false" tIns="0" lIns="0" bIns="0" rIns="0">
              <a:spAutoFit/>
            </a:bodyPr>
            <a:lstStyle/>
            <a:p>
              <a:pPr algn="ctr">
                <a:lnSpc>
                  <a:spcPts val="3639"/>
                </a:lnSpc>
              </a:pPr>
              <a:r>
                <a:rPr lang="en-US" sz="2799">
                  <a:solidFill>
                    <a:srgbClr val="FFFFFF"/>
                  </a:solidFill>
                  <a:latin typeface="Public Sans"/>
                </a:rPr>
                <a:t>Tính cách, sự tự tin và sự kết nối là điều cần thiết.</a:t>
              </a:r>
            </a:p>
          </p:txBody>
        </p:sp>
        <p:sp>
          <p:nvSpPr>
            <p:cNvPr name="TextBox 7" id="7"/>
            <p:cNvSpPr txBox="true"/>
            <p:nvPr/>
          </p:nvSpPr>
          <p:spPr>
            <a:xfrm rot="0">
              <a:off x="0" y="277072"/>
              <a:ext cx="17015126" cy="2600748"/>
            </a:xfrm>
            <a:prstGeom prst="rect">
              <a:avLst/>
            </a:prstGeom>
          </p:spPr>
          <p:txBody>
            <a:bodyPr anchor="t" rtlCol="false" tIns="0" lIns="0" bIns="0" rIns="0">
              <a:spAutoFit/>
            </a:bodyPr>
            <a:lstStyle/>
            <a:p>
              <a:pPr algn="ctr">
                <a:lnSpc>
                  <a:spcPts val="7480"/>
                </a:lnSpc>
              </a:pPr>
              <a:r>
                <a:rPr lang="en-US" sz="6800">
                  <a:solidFill>
                    <a:srgbClr val="FFFFFF"/>
                  </a:solidFill>
                  <a:latin typeface="Play"/>
                </a:rPr>
                <a:t>Nó không chỉ là những gì bạn nói, mà còn là cách bạn diễn đạt nó.</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3386978" y="3622839"/>
            <a:ext cx="11514044" cy="2443009"/>
            <a:chOff x="0" y="0"/>
            <a:chExt cx="15352059" cy="3257345"/>
          </a:xfrm>
        </p:grpSpPr>
        <p:sp>
          <p:nvSpPr>
            <p:cNvPr name="TextBox 3" id="3"/>
            <p:cNvSpPr txBox="true"/>
            <p:nvPr/>
          </p:nvSpPr>
          <p:spPr>
            <a:xfrm rot="0">
              <a:off x="0" y="55033"/>
              <a:ext cx="15352059" cy="1568450"/>
            </a:xfrm>
            <a:prstGeom prst="rect">
              <a:avLst/>
            </a:prstGeom>
          </p:spPr>
          <p:txBody>
            <a:bodyPr anchor="t" rtlCol="false" tIns="0" lIns="0" bIns="0" rIns="0">
              <a:spAutoFit/>
            </a:bodyPr>
            <a:lstStyle/>
            <a:p>
              <a:pPr algn="ctr">
                <a:lnSpc>
                  <a:spcPts val="8800"/>
                </a:lnSpc>
              </a:pPr>
              <a:r>
                <a:rPr lang="en-US" sz="8000">
                  <a:solidFill>
                    <a:srgbClr val="FFFFFF"/>
                  </a:solidFill>
                  <a:latin typeface="Play"/>
                </a:rPr>
                <a:t>Cảm ơn bạn!</a:t>
              </a:r>
            </a:p>
          </p:txBody>
        </p:sp>
        <p:sp>
          <p:nvSpPr>
            <p:cNvPr name="TextBox 4" id="4"/>
            <p:cNvSpPr txBox="true"/>
            <p:nvPr/>
          </p:nvSpPr>
          <p:spPr>
            <a:xfrm rot="0">
              <a:off x="1142986" y="2040685"/>
              <a:ext cx="13066087" cy="1223433"/>
            </a:xfrm>
            <a:prstGeom prst="rect">
              <a:avLst/>
            </a:prstGeom>
          </p:spPr>
          <p:txBody>
            <a:bodyPr anchor="t" rtlCol="false" tIns="0" lIns="0" bIns="0" rIns="0">
              <a:spAutoFit/>
            </a:bodyPr>
            <a:lstStyle/>
            <a:p>
              <a:pPr algn="ctr">
                <a:lnSpc>
                  <a:spcPts val="3639"/>
                </a:lnSpc>
              </a:pPr>
              <a:r>
                <a:rPr lang="en-US" sz="2799">
                  <a:solidFill>
                    <a:srgbClr val="FFFFFF"/>
                  </a:solidFill>
                  <a:latin typeface="Public Sans"/>
                </a:rPr>
                <a:t>Gửi tin nhắn cho chúng tôi tại xinchao@trangwebhay.vn nếu bạn có thắc mắc.</a:t>
              </a:r>
            </a:p>
          </p:txBody>
        </p:sp>
      </p:grpSp>
      <p:pic>
        <p:nvPicPr>
          <p:cNvPr name="Picture 5" id="5"/>
          <p:cNvPicPr>
            <a:picLocks noChangeAspect="true"/>
          </p:cNvPicPr>
          <p:nvPr/>
        </p:nvPicPr>
        <p:blipFill>
          <a:blip r:embed="rId2">
            <a:alphaModFix amt="39000"/>
          </a:blip>
          <a:srcRect l="28363" t="0" r="0" b="0"/>
          <a:stretch>
            <a:fillRect/>
          </a:stretch>
        </p:blipFill>
        <p:spPr>
          <a:xfrm flipH="false" flipV="false" rot="0">
            <a:off x="-611019" y="7506944"/>
            <a:ext cx="14418410" cy="5560111"/>
          </a:xfrm>
          <a:prstGeom prst="rect">
            <a:avLst/>
          </a:prstGeom>
        </p:spPr>
      </p:pic>
      <p:pic>
        <p:nvPicPr>
          <p:cNvPr name="Picture 6" id="6"/>
          <p:cNvPicPr>
            <a:picLocks noChangeAspect="true"/>
          </p:cNvPicPr>
          <p:nvPr/>
        </p:nvPicPr>
        <p:blipFill>
          <a:blip r:embed="rId2"/>
          <a:srcRect l="0" t="0" r="0" b="0"/>
          <a:stretch>
            <a:fillRect/>
          </a:stretch>
        </p:blipFill>
        <p:spPr>
          <a:xfrm flipH="false" flipV="false" rot="0">
            <a:off x="1626185" y="7625725"/>
            <a:ext cx="18119807" cy="5005597"/>
          </a:xfrm>
          <a:prstGeom prst="rect">
            <a:avLst/>
          </a:prstGeom>
        </p:spPr>
      </p:pic>
      <p:grpSp>
        <p:nvGrpSpPr>
          <p:cNvPr name="Group 7" id="7"/>
          <p:cNvGrpSpPr/>
          <p:nvPr/>
        </p:nvGrpSpPr>
        <p:grpSpPr>
          <a:xfrm rot="0">
            <a:off x="1075008" y="985838"/>
            <a:ext cx="6055780" cy="537388"/>
            <a:chOff x="0" y="0"/>
            <a:chExt cx="8074373" cy="716517"/>
          </a:xfrm>
        </p:grpSpPr>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936068" cy="716517"/>
            </a:xfrm>
            <a:prstGeom prst="rect">
              <a:avLst/>
            </a:prstGeom>
          </p:spPr>
        </p:pic>
        <p:sp>
          <p:nvSpPr>
            <p:cNvPr name="TextBox 9" id="9"/>
            <p:cNvSpPr txBox="true"/>
            <p:nvPr/>
          </p:nvSpPr>
          <p:spPr>
            <a:xfrm rot="0">
              <a:off x="1648305" y="8797"/>
              <a:ext cx="6426068" cy="620395"/>
            </a:xfrm>
            <a:prstGeom prst="rect">
              <a:avLst/>
            </a:prstGeom>
          </p:spPr>
          <p:txBody>
            <a:bodyPr anchor="t" rtlCol="false" tIns="0" lIns="0" bIns="0" rIns="0">
              <a:spAutoFit/>
            </a:bodyPr>
            <a:lstStyle/>
            <a:p>
              <a:pPr>
                <a:lnSpc>
                  <a:spcPts val="3814"/>
                </a:lnSpc>
              </a:pPr>
              <a:r>
                <a:rPr lang="en-US" sz="2724">
                  <a:solidFill>
                    <a:srgbClr val="FFFFFF"/>
                  </a:solidFill>
                  <a:latin typeface="Play"/>
                </a:rPr>
                <a:t>CÔNG TY AN PHÚ</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1028700" y="3637292"/>
            <a:ext cx="6111342" cy="3012416"/>
            <a:chOff x="0" y="0"/>
            <a:chExt cx="8148455" cy="4016555"/>
          </a:xfrm>
        </p:grpSpPr>
        <p:sp>
          <p:nvSpPr>
            <p:cNvPr name="TextBox 3" id="3"/>
            <p:cNvSpPr txBox="true"/>
            <p:nvPr/>
          </p:nvSpPr>
          <p:spPr>
            <a:xfrm rot="0">
              <a:off x="0" y="55033"/>
              <a:ext cx="8148455" cy="1568450"/>
            </a:xfrm>
            <a:prstGeom prst="rect">
              <a:avLst/>
            </a:prstGeom>
          </p:spPr>
          <p:txBody>
            <a:bodyPr anchor="t" rtlCol="false" tIns="0" lIns="0" bIns="0" rIns="0">
              <a:spAutoFit/>
            </a:bodyPr>
            <a:lstStyle/>
            <a:p>
              <a:pPr>
                <a:lnSpc>
                  <a:spcPts val="8800"/>
                </a:lnSpc>
              </a:pPr>
              <a:r>
                <a:rPr lang="en-US" sz="8000">
                  <a:solidFill>
                    <a:srgbClr val="FFFFFF"/>
                  </a:solidFill>
                  <a:latin typeface="Play"/>
                </a:rPr>
                <a:t>Quy định</a:t>
              </a:r>
            </a:p>
          </p:txBody>
        </p:sp>
        <p:sp>
          <p:nvSpPr>
            <p:cNvPr name="TextBox 4" id="4"/>
            <p:cNvSpPr txBox="true"/>
            <p:nvPr/>
          </p:nvSpPr>
          <p:spPr>
            <a:xfrm rot="0">
              <a:off x="0" y="2283428"/>
              <a:ext cx="7143820" cy="1646767"/>
            </a:xfrm>
            <a:prstGeom prst="rect">
              <a:avLst/>
            </a:prstGeom>
          </p:spPr>
          <p:txBody>
            <a:bodyPr anchor="t" rtlCol="false" tIns="0" lIns="0" bIns="0" rIns="0">
              <a:spAutoFit/>
            </a:bodyPr>
            <a:lstStyle/>
            <a:p>
              <a:pPr>
                <a:lnSpc>
                  <a:spcPts val="3249"/>
                </a:lnSpc>
              </a:pPr>
              <a:r>
                <a:rPr lang="en-US" sz="2499">
                  <a:solidFill>
                    <a:srgbClr val="FFFFFF"/>
                  </a:solidFill>
                  <a:latin typeface="Public Sans"/>
                </a:rPr>
                <a:t>Trong khi chờ đợi những người khác</a:t>
              </a:r>
            </a:p>
            <a:p>
              <a:pPr>
                <a:lnSpc>
                  <a:spcPts val="3249"/>
                </a:lnSpc>
              </a:pPr>
              <a:r>
                <a:rPr lang="en-US" sz="2499">
                  <a:solidFill>
                    <a:srgbClr val="FFFFFF"/>
                  </a:solidFill>
                  <a:latin typeface="Public Sans"/>
                </a:rPr>
                <a:t>tham gia, đây là một số quy tắc và nhắc nhở cần thuộc lòng.</a:t>
              </a:r>
            </a:p>
          </p:txBody>
        </p:sp>
      </p:grpSp>
      <p:pic>
        <p:nvPicPr>
          <p:cNvPr name="Picture 5" id="5"/>
          <p:cNvPicPr>
            <a:picLocks noChangeAspect="true"/>
          </p:cNvPicPr>
          <p:nvPr/>
        </p:nvPicPr>
        <p:blipFill>
          <a:blip r:embed="rId2"/>
          <a:srcRect l="0" t="0" r="0" b="0"/>
          <a:stretch>
            <a:fillRect/>
          </a:stretch>
        </p:blipFill>
        <p:spPr>
          <a:xfrm flipH="false" flipV="false" rot="0">
            <a:off x="10188092" y="2755308"/>
            <a:ext cx="280527" cy="265799"/>
          </a:xfrm>
          <a:prstGeom prst="rect">
            <a:avLst/>
          </a:prstGeom>
        </p:spPr>
      </p:pic>
      <p:grpSp>
        <p:nvGrpSpPr>
          <p:cNvPr name="Group 6" id="6"/>
          <p:cNvGrpSpPr/>
          <p:nvPr/>
        </p:nvGrpSpPr>
        <p:grpSpPr>
          <a:xfrm rot="0">
            <a:off x="10188092" y="2512923"/>
            <a:ext cx="6507684" cy="5261154"/>
            <a:chOff x="0" y="0"/>
            <a:chExt cx="8676911" cy="7014873"/>
          </a:xfrm>
        </p:grpSpPr>
        <p:sp>
          <p:nvSpPr>
            <p:cNvPr name="TextBox 7" id="7"/>
            <p:cNvSpPr txBox="true"/>
            <p:nvPr/>
          </p:nvSpPr>
          <p:spPr>
            <a:xfrm rot="0">
              <a:off x="1495122" y="218440"/>
              <a:ext cx="7181790" cy="52578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Tắt máy ảnh và micro.</a:t>
              </a:r>
            </a:p>
          </p:txBody>
        </p:sp>
        <p:sp>
          <p:nvSpPr>
            <p:cNvPr name="TextBox 8" id="8"/>
            <p:cNvSpPr txBox="true"/>
            <p:nvPr/>
          </p:nvSpPr>
          <p:spPr>
            <a:xfrm rot="0">
              <a:off x="1495122" y="2961336"/>
              <a:ext cx="7181790" cy="105410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Thoải mái gõ câu hỏi của bạn vào</a:t>
              </a:r>
            </a:p>
            <a:p>
              <a:pPr>
                <a:lnSpc>
                  <a:spcPts val="3120"/>
                </a:lnSpc>
              </a:pPr>
              <a:r>
                <a:rPr lang="en-US" sz="2400">
                  <a:solidFill>
                    <a:srgbClr val="FFFFFF"/>
                  </a:solidFill>
                  <a:latin typeface="Public Sans"/>
                </a:rPr>
                <a:t>hộp hội thoại.</a:t>
              </a:r>
            </a:p>
          </p:txBody>
        </p:sp>
        <p:sp>
          <p:nvSpPr>
            <p:cNvPr name="TextBox 9" id="9"/>
            <p:cNvSpPr txBox="true"/>
            <p:nvPr/>
          </p:nvSpPr>
          <p:spPr>
            <a:xfrm rot="0">
              <a:off x="1495122" y="5968393"/>
              <a:ext cx="7181790" cy="105410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Các câu hỏi sẽ được giải đáp tại</a:t>
              </a:r>
            </a:p>
            <a:p>
              <a:pPr>
                <a:lnSpc>
                  <a:spcPts val="3120"/>
                </a:lnSpc>
              </a:pPr>
              <a:r>
                <a:rPr lang="en-US" sz="2400">
                  <a:solidFill>
                    <a:srgbClr val="FFFFFF"/>
                  </a:solidFill>
                  <a:latin typeface="Public Sans"/>
                </a:rPr>
                <a:t>mục Hỏi-Đáp sau bài thuyết trình.</a:t>
              </a:r>
            </a:p>
          </p:txBody>
        </p:sp>
        <p:sp>
          <p:nvSpPr>
            <p:cNvPr name="AutoShape 10" id="10"/>
            <p:cNvSpPr/>
            <p:nvPr/>
          </p:nvSpPr>
          <p:spPr>
            <a:xfrm rot="0">
              <a:off x="0" y="1997558"/>
              <a:ext cx="8676911" cy="0"/>
            </a:xfrm>
            <a:prstGeom prst="line">
              <a:avLst/>
            </a:prstGeom>
            <a:ln cap="rnd" w="12700">
              <a:solidFill>
                <a:srgbClr val="FFFFFF"/>
              </a:solidFill>
              <a:prstDash val="solid"/>
              <a:headEnd type="none" len="sm" w="sm"/>
              <a:tailEnd type="none" len="sm" w="sm"/>
            </a:ln>
          </p:spPr>
        </p:sp>
        <p:sp>
          <p:nvSpPr>
            <p:cNvPr name="AutoShape 11" id="11"/>
            <p:cNvSpPr/>
            <p:nvPr/>
          </p:nvSpPr>
          <p:spPr>
            <a:xfrm rot="0">
              <a:off x="0" y="5004614"/>
              <a:ext cx="8676911" cy="0"/>
            </a:xfrm>
            <a:prstGeom prst="line">
              <a:avLst/>
            </a:prstGeom>
            <a:ln cap="rnd" w="12700">
              <a:solidFill>
                <a:srgbClr val="FFFFFF"/>
              </a:solidFill>
              <a:prstDash val="solid"/>
              <a:headEnd type="none" len="sm" w="sm"/>
              <a:tailEnd type="none" len="sm" w="sm"/>
            </a:ln>
          </p:spPr>
        </p:sp>
      </p:grpSp>
      <p:pic>
        <p:nvPicPr>
          <p:cNvPr name="Picture 12" id="12"/>
          <p:cNvPicPr>
            <a:picLocks noChangeAspect="true"/>
          </p:cNvPicPr>
          <p:nvPr/>
        </p:nvPicPr>
        <p:blipFill>
          <a:blip r:embed="rId2"/>
          <a:srcRect l="0" t="0" r="0" b="0"/>
          <a:stretch>
            <a:fillRect/>
          </a:stretch>
        </p:blipFill>
        <p:spPr>
          <a:xfrm flipH="false" flipV="false" rot="0">
            <a:off x="10188092" y="5010600"/>
            <a:ext cx="280527" cy="265799"/>
          </a:xfrm>
          <a:prstGeom prst="rect">
            <a:avLst/>
          </a:prstGeom>
        </p:spPr>
      </p:pic>
      <p:pic>
        <p:nvPicPr>
          <p:cNvPr name="Picture 13" id="13"/>
          <p:cNvPicPr>
            <a:picLocks noChangeAspect="true"/>
          </p:cNvPicPr>
          <p:nvPr/>
        </p:nvPicPr>
        <p:blipFill>
          <a:blip r:embed="rId2"/>
          <a:srcRect l="0" t="0" r="0" b="0"/>
          <a:stretch>
            <a:fillRect/>
          </a:stretch>
        </p:blipFill>
        <p:spPr>
          <a:xfrm flipH="false" flipV="false" rot="0">
            <a:off x="10188092" y="7265893"/>
            <a:ext cx="280527" cy="265799"/>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grpSp>
        <p:nvGrpSpPr>
          <p:cNvPr name="Group 2" id="2"/>
          <p:cNvGrpSpPr/>
          <p:nvPr/>
        </p:nvGrpSpPr>
        <p:grpSpPr>
          <a:xfrm rot="0">
            <a:off x="2476976" y="7922386"/>
            <a:ext cx="3638782" cy="945389"/>
            <a:chOff x="0" y="0"/>
            <a:chExt cx="4851710" cy="1260519"/>
          </a:xfrm>
        </p:grpSpPr>
        <p:sp>
          <p:nvSpPr>
            <p:cNvPr name="TextBox 3" id="3"/>
            <p:cNvSpPr txBox="true"/>
            <p:nvPr/>
          </p:nvSpPr>
          <p:spPr>
            <a:xfrm rot="0">
              <a:off x="0" y="0"/>
              <a:ext cx="4851710" cy="48768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NGUYỄN HỒNG ÂN</a:t>
              </a:r>
            </a:p>
          </p:txBody>
        </p:sp>
        <p:sp>
          <p:nvSpPr>
            <p:cNvPr name="TextBox 4" id="4"/>
            <p:cNvSpPr txBox="true"/>
            <p:nvPr/>
          </p:nvSpPr>
          <p:spPr>
            <a:xfrm rot="0">
              <a:off x="0" y="742359"/>
              <a:ext cx="4851710" cy="525780"/>
            </a:xfrm>
            <a:prstGeom prst="rect">
              <a:avLst/>
            </a:prstGeom>
          </p:spPr>
          <p:txBody>
            <a:bodyPr anchor="t" rtlCol="false" tIns="0" lIns="0" bIns="0" rIns="0">
              <a:spAutoFit/>
            </a:bodyPr>
            <a:lstStyle/>
            <a:p>
              <a:pPr algn="ctr">
                <a:lnSpc>
                  <a:spcPts val="3120"/>
                </a:lnSpc>
              </a:pPr>
              <a:r>
                <a:rPr lang="en-US" sz="2400">
                  <a:solidFill>
                    <a:srgbClr val="FFFFFF"/>
                  </a:solidFill>
                  <a:latin typeface="Public Sans"/>
                </a:rPr>
                <a:t>Đối tác cấp cao</a:t>
              </a:r>
            </a:p>
          </p:txBody>
        </p:sp>
      </p:grpSp>
      <p:grpSp>
        <p:nvGrpSpPr>
          <p:cNvPr name="Group 5" id="5"/>
          <p:cNvGrpSpPr/>
          <p:nvPr/>
        </p:nvGrpSpPr>
        <p:grpSpPr>
          <a:xfrm rot="0">
            <a:off x="7202024" y="7972192"/>
            <a:ext cx="3638782" cy="895583"/>
            <a:chOff x="0" y="0"/>
            <a:chExt cx="4851710" cy="1194111"/>
          </a:xfrm>
        </p:grpSpPr>
        <p:sp>
          <p:nvSpPr>
            <p:cNvPr name="TextBox 6" id="6"/>
            <p:cNvSpPr txBox="true"/>
            <p:nvPr/>
          </p:nvSpPr>
          <p:spPr>
            <a:xfrm rot="0">
              <a:off x="0" y="0"/>
              <a:ext cx="4851710" cy="48768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MINH NGỌC</a:t>
              </a:r>
            </a:p>
          </p:txBody>
        </p:sp>
        <p:sp>
          <p:nvSpPr>
            <p:cNvPr name="TextBox 7" id="7"/>
            <p:cNvSpPr txBox="true"/>
            <p:nvPr/>
          </p:nvSpPr>
          <p:spPr>
            <a:xfrm rot="0">
              <a:off x="0" y="675951"/>
              <a:ext cx="4851710" cy="525780"/>
            </a:xfrm>
            <a:prstGeom prst="rect">
              <a:avLst/>
            </a:prstGeom>
          </p:spPr>
          <p:txBody>
            <a:bodyPr anchor="t" rtlCol="false" tIns="0" lIns="0" bIns="0" rIns="0">
              <a:spAutoFit/>
            </a:bodyPr>
            <a:lstStyle/>
            <a:p>
              <a:pPr algn="ctr">
                <a:lnSpc>
                  <a:spcPts val="3120"/>
                </a:lnSpc>
              </a:pPr>
              <a:r>
                <a:rPr lang="en-US" sz="2400">
                  <a:solidFill>
                    <a:srgbClr val="FFFFFF"/>
                  </a:solidFill>
                  <a:latin typeface="Public Sans"/>
                </a:rPr>
                <a:t>Tư vấn viên</a:t>
              </a:r>
            </a:p>
          </p:txBody>
        </p:sp>
      </p:grpSp>
      <p:grpSp>
        <p:nvGrpSpPr>
          <p:cNvPr name="Group 8" id="8"/>
          <p:cNvGrpSpPr/>
          <p:nvPr/>
        </p:nvGrpSpPr>
        <p:grpSpPr>
          <a:xfrm rot="0">
            <a:off x="12172242" y="7972192"/>
            <a:ext cx="3638782" cy="980716"/>
            <a:chOff x="0" y="0"/>
            <a:chExt cx="4851710" cy="1307621"/>
          </a:xfrm>
        </p:grpSpPr>
        <p:sp>
          <p:nvSpPr>
            <p:cNvPr name="TextBox 9" id="9"/>
            <p:cNvSpPr txBox="true"/>
            <p:nvPr/>
          </p:nvSpPr>
          <p:spPr>
            <a:xfrm rot="0">
              <a:off x="0" y="0"/>
              <a:ext cx="4851710" cy="48768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NGUYỄN YẾN NHI</a:t>
              </a:r>
            </a:p>
          </p:txBody>
        </p:sp>
        <p:sp>
          <p:nvSpPr>
            <p:cNvPr name="TextBox 10" id="10"/>
            <p:cNvSpPr txBox="true"/>
            <p:nvPr/>
          </p:nvSpPr>
          <p:spPr>
            <a:xfrm rot="0">
              <a:off x="0" y="789461"/>
              <a:ext cx="4851710" cy="525780"/>
            </a:xfrm>
            <a:prstGeom prst="rect">
              <a:avLst/>
            </a:prstGeom>
          </p:spPr>
          <p:txBody>
            <a:bodyPr anchor="t" rtlCol="false" tIns="0" lIns="0" bIns="0" rIns="0">
              <a:spAutoFit/>
            </a:bodyPr>
            <a:lstStyle/>
            <a:p>
              <a:pPr algn="ctr">
                <a:lnSpc>
                  <a:spcPts val="3120"/>
                </a:lnSpc>
              </a:pPr>
              <a:r>
                <a:rPr lang="en-US" sz="2400">
                  <a:solidFill>
                    <a:srgbClr val="FFFFFF"/>
                  </a:solidFill>
                  <a:latin typeface="Public Sans"/>
                </a:rPr>
                <a:t>Nhân viên chương trình</a:t>
              </a:r>
            </a:p>
          </p:txBody>
        </p:sp>
      </p:grpSp>
      <p:grpSp>
        <p:nvGrpSpPr>
          <p:cNvPr name="Group 11" id="11"/>
          <p:cNvGrpSpPr/>
          <p:nvPr/>
        </p:nvGrpSpPr>
        <p:grpSpPr>
          <a:xfrm rot="0">
            <a:off x="2171684" y="1028700"/>
            <a:ext cx="13944632" cy="1875797"/>
            <a:chOff x="0" y="0"/>
            <a:chExt cx="18592843" cy="2501063"/>
          </a:xfrm>
        </p:grpSpPr>
        <p:sp>
          <p:nvSpPr>
            <p:cNvPr name="TextBox 12" id="12"/>
            <p:cNvSpPr txBox="true"/>
            <p:nvPr/>
          </p:nvSpPr>
          <p:spPr>
            <a:xfrm rot="0">
              <a:off x="0" y="57150"/>
              <a:ext cx="18592843" cy="1568450"/>
            </a:xfrm>
            <a:prstGeom prst="rect">
              <a:avLst/>
            </a:prstGeom>
          </p:spPr>
          <p:txBody>
            <a:bodyPr anchor="t" rtlCol="false" tIns="0" lIns="0" bIns="0" rIns="0">
              <a:spAutoFit/>
            </a:bodyPr>
            <a:lstStyle/>
            <a:p>
              <a:pPr algn="ctr">
                <a:lnSpc>
                  <a:spcPts val="8800"/>
                </a:lnSpc>
              </a:pPr>
              <a:r>
                <a:rPr lang="en-US" sz="8000">
                  <a:solidFill>
                    <a:srgbClr val="FFFFFF"/>
                  </a:solidFill>
                  <a:latin typeface="Play"/>
                </a:rPr>
                <a:t>Duy Linh &amp; Cộng sự</a:t>
              </a:r>
            </a:p>
          </p:txBody>
        </p:sp>
        <p:sp>
          <p:nvSpPr>
            <p:cNvPr name="TextBox 13" id="13"/>
            <p:cNvSpPr txBox="true"/>
            <p:nvPr/>
          </p:nvSpPr>
          <p:spPr>
            <a:xfrm rot="0">
              <a:off x="1081493" y="1900776"/>
              <a:ext cx="16429858" cy="607060"/>
            </a:xfrm>
            <a:prstGeom prst="rect">
              <a:avLst/>
            </a:prstGeom>
          </p:spPr>
          <p:txBody>
            <a:bodyPr anchor="t" rtlCol="false" tIns="0" lIns="0" bIns="0" rIns="0">
              <a:spAutoFit/>
            </a:bodyPr>
            <a:lstStyle/>
            <a:p>
              <a:pPr algn="ctr">
                <a:lnSpc>
                  <a:spcPts val="3639"/>
                </a:lnSpc>
              </a:pPr>
              <a:r>
                <a:rPr lang="en-US" sz="2799">
                  <a:solidFill>
                    <a:srgbClr val="FFFFFF"/>
                  </a:solidFill>
                  <a:latin typeface="Public Sans"/>
                </a:rPr>
                <a:t>Liên hệ với nhóm đào tạo nghề nghiệp của chúng tôi</a:t>
              </a:r>
            </a:p>
          </p:txBody>
        </p:sp>
      </p:grpSp>
      <p:grpSp>
        <p:nvGrpSpPr>
          <p:cNvPr name="Group 14" id="14"/>
          <p:cNvGrpSpPr/>
          <p:nvPr/>
        </p:nvGrpSpPr>
        <p:grpSpPr>
          <a:xfrm rot="0">
            <a:off x="2476976" y="3628645"/>
            <a:ext cx="3638782" cy="3638782"/>
            <a:chOff x="0" y="0"/>
            <a:chExt cx="6350000" cy="6350000"/>
          </a:xfrm>
        </p:grpSpPr>
        <p:sp>
          <p:nvSpPr>
            <p:cNvPr name="Freeform 15" id="1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6667"/>
              </a:srgbClr>
            </a:solidFill>
          </p:spPr>
        </p:sp>
      </p:grpSp>
      <p:grpSp>
        <p:nvGrpSpPr>
          <p:cNvPr name="Group 16" id="16"/>
          <p:cNvGrpSpPr>
            <a:grpSpLocks noChangeAspect="true"/>
          </p:cNvGrpSpPr>
          <p:nvPr/>
        </p:nvGrpSpPr>
        <p:grpSpPr>
          <a:xfrm rot="0">
            <a:off x="2938126" y="4089801"/>
            <a:ext cx="2716482" cy="2716471"/>
            <a:chOff x="0" y="0"/>
            <a:chExt cx="6350000" cy="6349975"/>
          </a:xfrm>
        </p:grpSpPr>
        <p:sp>
          <p:nvSpPr>
            <p:cNvPr name="Freeform 17" id="17"/>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115" b="-49884"/>
              </a:stretch>
            </a:blipFill>
          </p:spPr>
        </p:sp>
      </p:grpSp>
      <p:grpSp>
        <p:nvGrpSpPr>
          <p:cNvPr name="Group 18" id="18"/>
          <p:cNvGrpSpPr/>
          <p:nvPr/>
        </p:nvGrpSpPr>
        <p:grpSpPr>
          <a:xfrm rot="0">
            <a:off x="7202024" y="3628645"/>
            <a:ext cx="3638782" cy="3638782"/>
            <a:chOff x="0" y="0"/>
            <a:chExt cx="6350000" cy="6350000"/>
          </a:xfrm>
        </p:grpSpPr>
        <p:sp>
          <p:nvSpPr>
            <p:cNvPr name="Freeform 19" id="19"/>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6667"/>
              </a:srgbClr>
            </a:solidFill>
          </p:spPr>
        </p:sp>
      </p:grpSp>
      <p:grpSp>
        <p:nvGrpSpPr>
          <p:cNvPr name="Group 20" id="20"/>
          <p:cNvGrpSpPr>
            <a:grpSpLocks noChangeAspect="true"/>
          </p:cNvGrpSpPr>
          <p:nvPr/>
        </p:nvGrpSpPr>
        <p:grpSpPr>
          <a:xfrm rot="0">
            <a:off x="7663175" y="4089801"/>
            <a:ext cx="2716482" cy="2716471"/>
            <a:chOff x="0" y="0"/>
            <a:chExt cx="6350000" cy="6349975"/>
          </a:xfrm>
        </p:grpSpPr>
        <p:sp>
          <p:nvSpPr>
            <p:cNvPr name="Freeform 21" id="21"/>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r="0" t="-8033" b="-41967"/>
              </a:stretch>
            </a:blipFill>
          </p:spPr>
        </p:sp>
      </p:grpSp>
      <p:grpSp>
        <p:nvGrpSpPr>
          <p:cNvPr name="Group 22" id="22"/>
          <p:cNvGrpSpPr/>
          <p:nvPr/>
        </p:nvGrpSpPr>
        <p:grpSpPr>
          <a:xfrm rot="0">
            <a:off x="12172242" y="3628645"/>
            <a:ext cx="3638782" cy="3638782"/>
            <a:chOff x="0" y="0"/>
            <a:chExt cx="6350000" cy="6350000"/>
          </a:xfrm>
        </p:grpSpPr>
        <p:sp>
          <p:nvSpPr>
            <p:cNvPr name="Freeform 23" id="2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6667"/>
              </a:srgbClr>
            </a:solidFill>
          </p:spPr>
        </p:sp>
      </p:grpSp>
      <p:grpSp>
        <p:nvGrpSpPr>
          <p:cNvPr name="Group 24" id="24"/>
          <p:cNvGrpSpPr>
            <a:grpSpLocks noChangeAspect="true"/>
          </p:cNvGrpSpPr>
          <p:nvPr/>
        </p:nvGrpSpPr>
        <p:grpSpPr>
          <a:xfrm rot="0">
            <a:off x="12633392" y="4089801"/>
            <a:ext cx="2716482" cy="2716471"/>
            <a:chOff x="0" y="0"/>
            <a:chExt cx="6350000" cy="6349975"/>
          </a:xfrm>
        </p:grpSpPr>
        <p:sp>
          <p:nvSpPr>
            <p:cNvPr name="Freeform 25" id="25"/>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2377" b="-47622"/>
              </a:stretch>
            </a:blip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732873">
            <a:off x="11035117" y="-4962142"/>
            <a:ext cx="8572100" cy="9924284"/>
          </a:xfrm>
          <a:prstGeom prst="rect">
            <a:avLst/>
          </a:prstGeom>
        </p:spPr>
      </p:pic>
      <p:pic>
        <p:nvPicPr>
          <p:cNvPr name="Picture 3" id="3"/>
          <p:cNvPicPr>
            <a:picLocks noChangeAspect="true"/>
          </p:cNvPicPr>
          <p:nvPr/>
        </p:nvPicPr>
        <p:blipFill>
          <a:blip r:embed="rId3">
            <a:alphaModFix amt="92000"/>
          </a:blip>
          <a:srcRect l="0" t="0" r="12872" b="49999"/>
          <a:stretch>
            <a:fillRect/>
          </a:stretch>
        </p:blipFill>
        <p:spPr>
          <a:xfrm flipH="true" flipV="false" rot="0">
            <a:off x="-407724" y="3303928"/>
            <a:ext cx="19103447" cy="9757053"/>
          </a:xfrm>
          <a:prstGeom prst="rect">
            <a:avLst/>
          </a:prstGeom>
        </p:spPr>
      </p:pic>
      <p:grpSp>
        <p:nvGrpSpPr>
          <p:cNvPr name="Group 4" id="4"/>
          <p:cNvGrpSpPr/>
          <p:nvPr/>
        </p:nvGrpSpPr>
        <p:grpSpPr>
          <a:xfrm rot="0">
            <a:off x="1028700" y="1028700"/>
            <a:ext cx="16230600" cy="8229600"/>
            <a:chOff x="0" y="0"/>
            <a:chExt cx="9101522" cy="4614856"/>
          </a:xfrm>
        </p:grpSpPr>
        <p:sp>
          <p:nvSpPr>
            <p:cNvPr name="Freeform 5" id="5"/>
            <p:cNvSpPr/>
            <p:nvPr/>
          </p:nvSpPr>
          <p:spPr>
            <a:xfrm flipH="false" flipV="false">
              <a:off x="0" y="0"/>
              <a:ext cx="9101523" cy="4614857"/>
            </a:xfrm>
            <a:custGeom>
              <a:avLst/>
              <a:gdLst/>
              <a:ahLst/>
              <a:cxnLst/>
              <a:rect r="r" b="b" t="t" l="l"/>
              <a:pathLst>
                <a:path h="4614857" w="9101523">
                  <a:moveTo>
                    <a:pt x="8977062" y="4614856"/>
                  </a:moveTo>
                  <a:lnTo>
                    <a:pt x="124460" y="4614856"/>
                  </a:lnTo>
                  <a:cubicBezTo>
                    <a:pt x="55880" y="4614856"/>
                    <a:pt x="0" y="4558976"/>
                    <a:pt x="0" y="4490396"/>
                  </a:cubicBezTo>
                  <a:lnTo>
                    <a:pt x="0" y="124460"/>
                  </a:lnTo>
                  <a:cubicBezTo>
                    <a:pt x="0" y="55880"/>
                    <a:pt x="55880" y="0"/>
                    <a:pt x="124460" y="0"/>
                  </a:cubicBezTo>
                  <a:lnTo>
                    <a:pt x="8977062" y="0"/>
                  </a:lnTo>
                  <a:cubicBezTo>
                    <a:pt x="9045642" y="0"/>
                    <a:pt x="9101523" y="55880"/>
                    <a:pt x="9101523" y="124460"/>
                  </a:cubicBezTo>
                  <a:lnTo>
                    <a:pt x="9101523" y="4490396"/>
                  </a:lnTo>
                  <a:cubicBezTo>
                    <a:pt x="9101523" y="4558976"/>
                    <a:pt x="9045642" y="4614857"/>
                    <a:pt x="8977062" y="4614857"/>
                  </a:cubicBezTo>
                  <a:close/>
                </a:path>
              </a:pathLst>
            </a:custGeom>
            <a:solidFill>
              <a:srgbClr val="FFFFFF">
                <a:alpha val="4706"/>
              </a:srgbClr>
            </a:solidFill>
          </p:spPr>
        </p:sp>
      </p:grpSp>
      <p:sp>
        <p:nvSpPr>
          <p:cNvPr name="TextBox 6" id="6"/>
          <p:cNvSpPr txBox="true"/>
          <p:nvPr/>
        </p:nvSpPr>
        <p:spPr>
          <a:xfrm rot="0">
            <a:off x="1997767" y="1917616"/>
            <a:ext cx="14292467" cy="733426"/>
          </a:xfrm>
          <a:prstGeom prst="rect">
            <a:avLst/>
          </a:prstGeom>
        </p:spPr>
        <p:txBody>
          <a:bodyPr anchor="t" rtlCol="false" tIns="0" lIns="0" bIns="0" rIns="0">
            <a:spAutoFit/>
          </a:bodyPr>
          <a:lstStyle/>
          <a:p>
            <a:pPr algn="ctr">
              <a:lnSpc>
                <a:spcPts val="5500"/>
              </a:lnSpc>
            </a:pPr>
            <a:r>
              <a:rPr lang="en-US" sz="5000">
                <a:solidFill>
                  <a:srgbClr val="FFFFFF"/>
                </a:solidFill>
                <a:latin typeface="Play"/>
              </a:rPr>
              <a:t>CHỨNG NHẬN THAM GIA</a:t>
            </a:r>
          </a:p>
        </p:txBody>
      </p:sp>
      <p:sp>
        <p:nvSpPr>
          <p:cNvPr name="TextBox 7" id="7"/>
          <p:cNvSpPr txBox="true"/>
          <p:nvPr/>
        </p:nvSpPr>
        <p:spPr>
          <a:xfrm rot="0">
            <a:off x="2736938" y="3522396"/>
            <a:ext cx="12814125" cy="36576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TRAO TẶNG CHO</a:t>
            </a:r>
          </a:p>
        </p:txBody>
      </p:sp>
      <p:sp>
        <p:nvSpPr>
          <p:cNvPr name="AutoShape 8" id="8"/>
          <p:cNvSpPr/>
          <p:nvPr/>
        </p:nvSpPr>
        <p:spPr>
          <a:xfrm rot="0">
            <a:off x="2966833" y="5915404"/>
            <a:ext cx="12354334" cy="0"/>
          </a:xfrm>
          <a:prstGeom prst="line">
            <a:avLst/>
          </a:prstGeom>
          <a:ln cap="rnd" w="9525">
            <a:solidFill>
              <a:srgbClr val="FFFFFF"/>
            </a:solidFill>
            <a:prstDash val="solid"/>
            <a:headEnd type="none" len="sm" w="sm"/>
            <a:tailEnd type="none" len="sm" w="sm"/>
          </a:ln>
        </p:spPr>
      </p:sp>
      <p:sp>
        <p:nvSpPr>
          <p:cNvPr name="TextBox 9" id="9"/>
          <p:cNvSpPr txBox="true"/>
          <p:nvPr/>
        </p:nvSpPr>
        <p:spPr>
          <a:xfrm rot="0">
            <a:off x="2736938" y="6368061"/>
            <a:ext cx="12814125" cy="464820"/>
          </a:xfrm>
          <a:prstGeom prst="rect">
            <a:avLst/>
          </a:prstGeom>
        </p:spPr>
        <p:txBody>
          <a:bodyPr anchor="t" rtlCol="false" tIns="0" lIns="0" bIns="0" rIns="0">
            <a:spAutoFit/>
          </a:bodyPr>
          <a:lstStyle/>
          <a:p>
            <a:pPr algn="ctr">
              <a:lnSpc>
                <a:spcPts val="3639"/>
              </a:lnSpc>
            </a:pPr>
            <a:r>
              <a:rPr lang="en-US" sz="2799">
                <a:solidFill>
                  <a:srgbClr val="FFFFFF"/>
                </a:solidFill>
                <a:latin typeface="Public Sans"/>
              </a:rPr>
              <a:t>vì đã tham dự thành công hội thảo về (chèn chủ đề).</a:t>
            </a:r>
          </a:p>
        </p:txBody>
      </p:sp>
      <p:sp>
        <p:nvSpPr>
          <p:cNvPr name="AutoShape 10" id="10"/>
          <p:cNvSpPr/>
          <p:nvPr/>
        </p:nvSpPr>
        <p:spPr>
          <a:xfrm rot="0">
            <a:off x="4083030" y="8057667"/>
            <a:ext cx="4647307" cy="0"/>
          </a:xfrm>
          <a:prstGeom prst="line">
            <a:avLst/>
          </a:prstGeom>
          <a:ln cap="rnd" w="9525">
            <a:solidFill>
              <a:srgbClr val="FFFFFF"/>
            </a:solidFill>
            <a:prstDash val="solid"/>
            <a:headEnd type="none" len="sm" w="sm"/>
            <a:tailEnd type="none" len="sm" w="sm"/>
          </a:ln>
        </p:spPr>
      </p:sp>
      <p:sp>
        <p:nvSpPr>
          <p:cNvPr name="AutoShape 11" id="11"/>
          <p:cNvSpPr/>
          <p:nvPr/>
        </p:nvSpPr>
        <p:spPr>
          <a:xfrm rot="0">
            <a:off x="10106339" y="8057667"/>
            <a:ext cx="4647307" cy="0"/>
          </a:xfrm>
          <a:prstGeom prst="line">
            <a:avLst/>
          </a:prstGeom>
          <a:ln cap="rnd" w="9525">
            <a:solidFill>
              <a:srgbClr val="FFFFFF"/>
            </a:solidFill>
            <a:prstDash val="solid"/>
            <a:headEnd type="none" len="sm" w="sm"/>
            <a:tailEnd type="none" len="sm" w="sm"/>
          </a:ln>
        </p:spPr>
      </p:sp>
      <p:sp>
        <p:nvSpPr>
          <p:cNvPr name="TextBox 12" id="12"/>
          <p:cNvSpPr txBox="true"/>
          <p:nvPr/>
        </p:nvSpPr>
        <p:spPr>
          <a:xfrm rot="0">
            <a:off x="4083030" y="8383905"/>
            <a:ext cx="4647307" cy="403860"/>
          </a:xfrm>
          <a:prstGeom prst="rect">
            <a:avLst/>
          </a:prstGeom>
        </p:spPr>
        <p:txBody>
          <a:bodyPr anchor="t" rtlCol="false" tIns="0" lIns="0" bIns="0" rIns="0">
            <a:spAutoFit/>
          </a:bodyPr>
          <a:lstStyle/>
          <a:p>
            <a:pPr algn="ctr">
              <a:lnSpc>
                <a:spcPts val="3120"/>
              </a:lnSpc>
            </a:pPr>
            <a:r>
              <a:rPr lang="en-US" sz="2400">
                <a:solidFill>
                  <a:srgbClr val="FFFFFF"/>
                </a:solidFill>
                <a:latin typeface="Public Sans"/>
              </a:rPr>
              <a:t>Tên của người phụ trách hội thảo</a:t>
            </a:r>
          </a:p>
        </p:txBody>
      </p:sp>
      <p:sp>
        <p:nvSpPr>
          <p:cNvPr name="TextBox 13" id="13"/>
          <p:cNvSpPr txBox="true"/>
          <p:nvPr/>
        </p:nvSpPr>
        <p:spPr>
          <a:xfrm rot="0">
            <a:off x="10106339" y="8383905"/>
            <a:ext cx="4647307" cy="403860"/>
          </a:xfrm>
          <a:prstGeom prst="rect">
            <a:avLst/>
          </a:prstGeom>
        </p:spPr>
        <p:txBody>
          <a:bodyPr anchor="t" rtlCol="false" tIns="0" lIns="0" bIns="0" rIns="0">
            <a:spAutoFit/>
          </a:bodyPr>
          <a:lstStyle/>
          <a:p>
            <a:pPr algn="ctr">
              <a:lnSpc>
                <a:spcPts val="3120"/>
              </a:lnSpc>
            </a:pPr>
            <a:r>
              <a:rPr lang="en-US" sz="2400">
                <a:solidFill>
                  <a:srgbClr val="FFFFFF"/>
                </a:solidFill>
                <a:latin typeface="Public Sans"/>
              </a:rPr>
              <a:t>Ngày diễn ra hội thảo</a:t>
            </a:r>
          </a:p>
        </p:txBody>
      </p:sp>
      <p:sp>
        <p:nvSpPr>
          <p:cNvPr name="TextBox 14" id="14"/>
          <p:cNvSpPr txBox="true"/>
          <p:nvPr/>
        </p:nvSpPr>
        <p:spPr>
          <a:xfrm rot="0">
            <a:off x="2736938" y="4592637"/>
            <a:ext cx="12814125" cy="1162050"/>
          </a:xfrm>
          <a:prstGeom prst="rect">
            <a:avLst/>
          </a:prstGeom>
        </p:spPr>
        <p:txBody>
          <a:bodyPr anchor="t" rtlCol="false" tIns="0" lIns="0" bIns="0" rIns="0">
            <a:spAutoFit/>
          </a:bodyPr>
          <a:lstStyle/>
          <a:p>
            <a:pPr algn="ctr">
              <a:lnSpc>
                <a:spcPts val="8800"/>
              </a:lnSpc>
            </a:pPr>
            <a:r>
              <a:rPr lang="en-US" sz="8000">
                <a:solidFill>
                  <a:srgbClr val="FFFFFF"/>
                </a:solidFill>
                <a:latin typeface="Play"/>
              </a:rPr>
              <a:t>Tên người tham gia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5059131" cy="2279650"/>
          </a:xfrm>
          <a:prstGeom prst="rect">
            <a:avLst/>
          </a:prstGeom>
        </p:spPr>
        <p:txBody>
          <a:bodyPr anchor="t" rtlCol="false" tIns="0" lIns="0" bIns="0" rIns="0">
            <a:spAutoFit/>
          </a:bodyPr>
          <a:lstStyle/>
          <a:p>
            <a:pPr>
              <a:lnSpc>
                <a:spcPts val="8800"/>
              </a:lnSpc>
            </a:pPr>
            <a:r>
              <a:rPr lang="en-US" sz="8000">
                <a:solidFill>
                  <a:srgbClr val="FFFFFF"/>
                </a:solidFill>
                <a:latin typeface="Play"/>
              </a:rPr>
              <a:t>Trang</a:t>
            </a:r>
          </a:p>
          <a:p>
            <a:pPr>
              <a:lnSpc>
                <a:spcPts val="8800"/>
              </a:lnSpc>
            </a:pPr>
            <a:r>
              <a:rPr lang="en-US" sz="8000">
                <a:solidFill>
                  <a:srgbClr val="FFFFFF"/>
                </a:solidFill>
                <a:latin typeface="Play"/>
              </a:rPr>
              <a:t>tài nguyên</a:t>
            </a:r>
          </a:p>
        </p:txBody>
      </p:sp>
      <p:sp>
        <p:nvSpPr>
          <p:cNvPr name="TextBox 3" id="3"/>
          <p:cNvSpPr txBox="true"/>
          <p:nvPr/>
        </p:nvSpPr>
        <p:spPr>
          <a:xfrm rot="0">
            <a:off x="1028700" y="8061960"/>
            <a:ext cx="5243646" cy="119634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Hãy sử dụng những biểu tượng và minh họa này trong Bản Thuyết Trình Canva của bạn. Thiết kế vui vẻ!</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712773" y="1486704"/>
            <a:ext cx="684494" cy="49408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348021" y="1377139"/>
            <a:ext cx="543337" cy="713211"/>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846864" y="1431921"/>
            <a:ext cx="615965" cy="603646"/>
          </a:xfrm>
          <a:prstGeom prst="rect">
            <a:avLst/>
          </a:prstGeom>
        </p:spPr>
      </p:pic>
      <p:pic>
        <p:nvPicPr>
          <p:cNvPr name="Picture 7" id="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096868" y="1377139"/>
            <a:ext cx="475906" cy="713211"/>
          </a:xfrm>
          <a:prstGeom prst="rect">
            <a:avLst/>
          </a:prstGeom>
        </p:spPr>
      </p:pic>
      <p:pic>
        <p:nvPicPr>
          <p:cNvPr name="Picture 8" id="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457714" y="1427732"/>
            <a:ext cx="579754" cy="612024"/>
          </a:xfrm>
          <a:prstGeom prst="rect">
            <a:avLst/>
          </a:prstGeom>
        </p:spPr>
      </p:pic>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6587942" y="1377139"/>
            <a:ext cx="635406" cy="713211"/>
          </a:xfrm>
          <a:prstGeom prst="rect">
            <a:avLst/>
          </a:prstGeom>
        </p:spPr>
      </p:pic>
      <p:pic>
        <p:nvPicPr>
          <p:cNvPr name="Picture 10" id="10"/>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8706605" y="8284525"/>
            <a:ext cx="690662" cy="537461"/>
          </a:xfrm>
          <a:prstGeom prst="rect">
            <a:avLst/>
          </a:prstGeom>
        </p:spPr>
      </p:pic>
      <p:pic>
        <p:nvPicPr>
          <p:cNvPr name="Picture 11" id="11"/>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10477047" y="8196650"/>
            <a:ext cx="285285" cy="713211"/>
          </a:xfrm>
          <a:prstGeom prst="rect">
            <a:avLst/>
          </a:prstGeom>
        </p:spPr>
      </p:pic>
      <p:pic>
        <p:nvPicPr>
          <p:cNvPr name="Picture 12" id="12"/>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11788130" y="8302555"/>
            <a:ext cx="733433" cy="501401"/>
          </a:xfrm>
          <a:prstGeom prst="rect">
            <a:avLst/>
          </a:prstGeom>
        </p:spPr>
      </p:pic>
      <p:pic>
        <p:nvPicPr>
          <p:cNvPr name="Picture 13" id="13"/>
          <p:cNvPicPr>
            <a:picLocks noChangeAspect="true"/>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0" t="0" r="0" b="0"/>
          <a:stretch>
            <a:fillRect/>
          </a:stretch>
        </p:blipFill>
        <p:spPr>
          <a:xfrm flipH="false" flipV="false" rot="0">
            <a:off x="15031243" y="8251333"/>
            <a:ext cx="607157" cy="603845"/>
          </a:xfrm>
          <a:prstGeom prst="rect">
            <a:avLst/>
          </a:prstGeom>
        </p:spPr>
      </p:pic>
      <p:pic>
        <p:nvPicPr>
          <p:cNvPr name="Picture 14" id="14"/>
          <p:cNvPicPr>
            <a:picLocks noChangeAspect="true"/>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l="0" t="0" r="0" b="0"/>
          <a:stretch>
            <a:fillRect/>
          </a:stretch>
        </p:blipFill>
        <p:spPr>
          <a:xfrm flipH="false" flipV="false" rot="0">
            <a:off x="13617267" y="8196650"/>
            <a:ext cx="260646" cy="713211"/>
          </a:xfrm>
          <a:prstGeom prst="rect">
            <a:avLst/>
          </a:prstGeom>
        </p:spPr>
      </p:pic>
      <p:pic>
        <p:nvPicPr>
          <p:cNvPr name="Picture 15" id="15"/>
          <p:cNvPicPr>
            <a:picLocks noChangeAspect="true"/>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l="0" t="0" r="0" b="0"/>
          <a:stretch>
            <a:fillRect/>
          </a:stretch>
        </p:blipFill>
        <p:spPr>
          <a:xfrm flipH="false" flipV="false" rot="0">
            <a:off x="16587942" y="8247683"/>
            <a:ext cx="635406" cy="611145"/>
          </a:xfrm>
          <a:prstGeom prst="rect">
            <a:avLst/>
          </a:prstGeom>
        </p:spPr>
      </p:pic>
      <p:pic>
        <p:nvPicPr>
          <p:cNvPr name="Picture 16" id="16"/>
          <p:cNvPicPr>
            <a:picLocks noChangeAspect="true"/>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l="0" t="0" r="0" b="0"/>
          <a:stretch>
            <a:fillRect/>
          </a:stretch>
        </p:blipFill>
        <p:spPr>
          <a:xfrm flipH="false" flipV="false" rot="0">
            <a:off x="8849485" y="6491772"/>
            <a:ext cx="411069" cy="713211"/>
          </a:xfrm>
          <a:prstGeom prst="rect">
            <a:avLst/>
          </a:prstGeom>
        </p:spPr>
      </p:pic>
      <p:pic>
        <p:nvPicPr>
          <p:cNvPr name="Picture 17" id="17"/>
          <p:cNvPicPr>
            <a:picLocks noChangeAspect="true"/>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0" t="0" r="0" b="0"/>
          <a:stretch>
            <a:fillRect/>
          </a:stretch>
        </p:blipFill>
        <p:spPr>
          <a:xfrm flipH="false" flipV="false" rot="0">
            <a:off x="10370714" y="6491772"/>
            <a:ext cx="497951" cy="713211"/>
          </a:xfrm>
          <a:prstGeom prst="rect">
            <a:avLst/>
          </a:prstGeom>
        </p:spPr>
      </p:pic>
      <p:pic>
        <p:nvPicPr>
          <p:cNvPr name="Picture 18" id="18"/>
          <p:cNvPicPr>
            <a:picLocks noChangeAspect="true"/>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l="0" t="0" r="0" b="0"/>
          <a:stretch>
            <a:fillRect/>
          </a:stretch>
        </p:blipFill>
        <p:spPr>
          <a:xfrm flipH="false" flipV="false" rot="0">
            <a:off x="11887068" y="6491772"/>
            <a:ext cx="535557" cy="713211"/>
          </a:xfrm>
          <a:prstGeom prst="rect">
            <a:avLst/>
          </a:prstGeom>
        </p:spPr>
      </p:pic>
      <p:pic>
        <p:nvPicPr>
          <p:cNvPr name="Picture 19" id="19"/>
          <p:cNvPicPr>
            <a:picLocks noChangeAspect="true"/>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l="0" t="0" r="0" b="0"/>
          <a:stretch>
            <a:fillRect/>
          </a:stretch>
        </p:blipFill>
        <p:spPr>
          <a:xfrm flipH="false" flipV="false" rot="0">
            <a:off x="15059911" y="6491772"/>
            <a:ext cx="549821" cy="713211"/>
          </a:xfrm>
          <a:prstGeom prst="rect">
            <a:avLst/>
          </a:prstGeom>
        </p:spPr>
      </p:pic>
      <p:pic>
        <p:nvPicPr>
          <p:cNvPr name="Picture 20" id="20"/>
          <p:cNvPicPr>
            <a:picLocks noChangeAspect="true"/>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l="0" t="0" r="0" b="0"/>
          <a:stretch>
            <a:fillRect/>
          </a:stretch>
        </p:blipFill>
        <p:spPr>
          <a:xfrm flipH="false" flipV="false" rot="0">
            <a:off x="13590684" y="6491772"/>
            <a:ext cx="313813" cy="713211"/>
          </a:xfrm>
          <a:prstGeom prst="rect">
            <a:avLst/>
          </a:prstGeom>
        </p:spPr>
      </p:pic>
      <p:pic>
        <p:nvPicPr>
          <p:cNvPr name="Picture 21" id="21"/>
          <p:cNvPicPr>
            <a:picLocks noChangeAspect="true"/>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rcRect l="0" t="0" r="0" b="0"/>
          <a:stretch>
            <a:fillRect/>
          </a:stretch>
        </p:blipFill>
        <p:spPr>
          <a:xfrm flipH="false" flipV="false" rot="0">
            <a:off x="16627846" y="6570578"/>
            <a:ext cx="555599" cy="555599"/>
          </a:xfrm>
          <a:prstGeom prst="rect">
            <a:avLst/>
          </a:prstGeom>
        </p:spPr>
      </p:pic>
      <p:pic>
        <p:nvPicPr>
          <p:cNvPr name="Picture 22" id="22"/>
          <p:cNvPicPr>
            <a:picLocks noChangeAspect="true"/>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l="0" t="0" r="0" b="0"/>
          <a:stretch>
            <a:fillRect/>
          </a:stretch>
        </p:blipFill>
        <p:spPr>
          <a:xfrm flipH="false" flipV="false" rot="0">
            <a:off x="8733399" y="4830066"/>
            <a:ext cx="643242" cy="626869"/>
          </a:xfrm>
          <a:prstGeom prst="rect">
            <a:avLst/>
          </a:prstGeom>
        </p:spPr>
      </p:pic>
      <p:pic>
        <p:nvPicPr>
          <p:cNvPr name="Picture 23" id="23"/>
          <p:cNvPicPr>
            <a:picLocks noChangeAspect="true"/>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l="0" t="0" r="0" b="0"/>
          <a:stretch>
            <a:fillRect/>
          </a:stretch>
        </p:blipFill>
        <p:spPr>
          <a:xfrm flipH="false" flipV="false" rot="0">
            <a:off x="10357746" y="4786894"/>
            <a:ext cx="523886" cy="713211"/>
          </a:xfrm>
          <a:prstGeom prst="rect">
            <a:avLst/>
          </a:prstGeom>
        </p:spPr>
      </p:pic>
      <p:pic>
        <p:nvPicPr>
          <p:cNvPr name="Picture 24" id="24"/>
          <p:cNvPicPr>
            <a:picLocks noChangeAspect="true"/>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rcRect l="0" t="0" r="0" b="0"/>
          <a:stretch>
            <a:fillRect/>
          </a:stretch>
        </p:blipFill>
        <p:spPr>
          <a:xfrm flipH="false" flipV="false" rot="0">
            <a:off x="11837792" y="4786894"/>
            <a:ext cx="634110" cy="713211"/>
          </a:xfrm>
          <a:prstGeom prst="rect">
            <a:avLst/>
          </a:prstGeom>
        </p:spPr>
      </p:pic>
      <p:pic>
        <p:nvPicPr>
          <p:cNvPr name="Picture 25" id="25"/>
          <p:cNvPicPr>
            <a:picLocks noChangeAspect="true"/>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rcRect l="0" t="0" r="0" b="0"/>
          <a:stretch>
            <a:fillRect/>
          </a:stretch>
        </p:blipFill>
        <p:spPr>
          <a:xfrm flipH="false" flipV="false" rot="0">
            <a:off x="15056020" y="4786894"/>
            <a:ext cx="557602" cy="713211"/>
          </a:xfrm>
          <a:prstGeom prst="rect">
            <a:avLst/>
          </a:prstGeom>
        </p:spPr>
      </p:pic>
      <p:pic>
        <p:nvPicPr>
          <p:cNvPr name="Picture 26" id="26"/>
          <p:cNvPicPr>
            <a:picLocks noChangeAspect="true"/>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0" t="0" r="0" b="0"/>
          <a:stretch>
            <a:fillRect/>
          </a:stretch>
        </p:blipFill>
        <p:spPr>
          <a:xfrm flipH="false" flipV="false" rot="0">
            <a:off x="13377529" y="4844760"/>
            <a:ext cx="740123" cy="597481"/>
          </a:xfrm>
          <a:prstGeom prst="rect">
            <a:avLst/>
          </a:prstGeom>
        </p:spPr>
      </p:pic>
      <p:pic>
        <p:nvPicPr>
          <p:cNvPr name="Picture 27" id="27"/>
          <p:cNvPicPr>
            <a:picLocks noChangeAspect="true"/>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l="0" t="0" r="0" b="0"/>
          <a:stretch>
            <a:fillRect/>
          </a:stretch>
        </p:blipFill>
        <p:spPr>
          <a:xfrm flipH="false" flipV="false" rot="0">
            <a:off x="16551990" y="4892727"/>
            <a:ext cx="707310" cy="501547"/>
          </a:xfrm>
          <a:prstGeom prst="rect">
            <a:avLst/>
          </a:prstGeom>
        </p:spPr>
      </p:pic>
      <p:pic>
        <p:nvPicPr>
          <p:cNvPr name="Picture 28" id="28"/>
          <p:cNvPicPr>
            <a:picLocks noChangeAspect="true"/>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l="0" t="0" r="0" b="0"/>
          <a:stretch>
            <a:fillRect/>
          </a:stretch>
        </p:blipFill>
        <p:spPr>
          <a:xfrm flipH="false" flipV="false" rot="0">
            <a:off x="8658791" y="3082016"/>
            <a:ext cx="792457" cy="713211"/>
          </a:xfrm>
          <a:prstGeom prst="rect">
            <a:avLst/>
          </a:prstGeom>
        </p:spPr>
      </p:pic>
      <p:pic>
        <p:nvPicPr>
          <p:cNvPr name="Picture 29" id="29"/>
          <p:cNvPicPr>
            <a:picLocks noChangeAspect="true"/>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l="0" t="0" r="0" b="0"/>
          <a:stretch>
            <a:fillRect/>
          </a:stretch>
        </p:blipFill>
        <p:spPr>
          <a:xfrm flipH="false" flipV="false" rot="0">
            <a:off x="10307215" y="3117387"/>
            <a:ext cx="624949" cy="642471"/>
          </a:xfrm>
          <a:prstGeom prst="rect">
            <a:avLst/>
          </a:prstGeom>
        </p:spPr>
      </p:pic>
      <p:pic>
        <p:nvPicPr>
          <p:cNvPr name="Picture 30" id="30"/>
          <p:cNvPicPr>
            <a:picLocks noChangeAspect="true"/>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rcRect l="0" t="0" r="0" b="0"/>
          <a:stretch>
            <a:fillRect/>
          </a:stretch>
        </p:blipFill>
        <p:spPr>
          <a:xfrm flipH="false" flipV="false" rot="0">
            <a:off x="11823365" y="3117387"/>
            <a:ext cx="662962" cy="642471"/>
          </a:xfrm>
          <a:prstGeom prst="rect">
            <a:avLst/>
          </a:prstGeom>
        </p:spPr>
      </p:pic>
      <p:pic>
        <p:nvPicPr>
          <p:cNvPr name="Picture 31" id="31"/>
          <p:cNvPicPr>
            <a:picLocks noChangeAspect="true"/>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rcRect l="0" t="0" r="0" b="0"/>
          <a:stretch>
            <a:fillRect/>
          </a:stretch>
        </p:blipFill>
        <p:spPr>
          <a:xfrm flipH="false" flipV="false" rot="0">
            <a:off x="14973618" y="3082016"/>
            <a:ext cx="722406" cy="713211"/>
          </a:xfrm>
          <a:prstGeom prst="rect">
            <a:avLst/>
          </a:prstGeom>
        </p:spPr>
      </p:pic>
      <p:pic>
        <p:nvPicPr>
          <p:cNvPr name="Picture 32" id="32"/>
          <p:cNvPicPr>
            <a:picLocks noChangeAspect="true"/>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rcRect l="0" t="0" r="0" b="0"/>
          <a:stretch>
            <a:fillRect/>
          </a:stretch>
        </p:blipFill>
        <p:spPr>
          <a:xfrm flipH="false" flipV="false" rot="0">
            <a:off x="13480461" y="3082016"/>
            <a:ext cx="534260" cy="713211"/>
          </a:xfrm>
          <a:prstGeom prst="rect">
            <a:avLst/>
          </a:prstGeom>
        </p:spPr>
      </p:pic>
      <p:pic>
        <p:nvPicPr>
          <p:cNvPr name="Picture 33" id="33"/>
          <p:cNvPicPr>
            <a:picLocks noChangeAspect="true"/>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rcRect l="0" t="0" r="0" b="0"/>
          <a:stretch>
            <a:fillRect/>
          </a:stretch>
        </p:blipFill>
        <p:spPr>
          <a:xfrm flipH="false" flipV="false" rot="0">
            <a:off x="16671582" y="3082016"/>
            <a:ext cx="468126" cy="713211"/>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5059131" cy="2279650"/>
          </a:xfrm>
          <a:prstGeom prst="rect">
            <a:avLst/>
          </a:prstGeom>
        </p:spPr>
        <p:txBody>
          <a:bodyPr anchor="t" rtlCol="false" tIns="0" lIns="0" bIns="0" rIns="0">
            <a:spAutoFit/>
          </a:bodyPr>
          <a:lstStyle/>
          <a:p>
            <a:pPr>
              <a:lnSpc>
                <a:spcPts val="8800"/>
              </a:lnSpc>
            </a:pPr>
            <a:r>
              <a:rPr lang="en-US" sz="8000">
                <a:solidFill>
                  <a:srgbClr val="FFFFFF"/>
                </a:solidFill>
                <a:latin typeface="Play"/>
              </a:rPr>
              <a:t>Trang</a:t>
            </a:r>
          </a:p>
          <a:p>
            <a:pPr>
              <a:lnSpc>
                <a:spcPts val="8800"/>
              </a:lnSpc>
            </a:pPr>
            <a:r>
              <a:rPr lang="en-US" sz="8000">
                <a:solidFill>
                  <a:srgbClr val="FFFFFF"/>
                </a:solidFill>
                <a:latin typeface="Play"/>
              </a:rPr>
              <a:t>tài nguyên</a:t>
            </a:r>
          </a:p>
        </p:txBody>
      </p:sp>
      <p:sp>
        <p:nvSpPr>
          <p:cNvPr name="TextBox 3" id="3"/>
          <p:cNvSpPr txBox="true"/>
          <p:nvPr/>
        </p:nvSpPr>
        <p:spPr>
          <a:xfrm rot="0">
            <a:off x="1028700" y="8061960"/>
            <a:ext cx="5243646" cy="119634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Hãy sử dụng những biểu tượng và minh họa này trong Bản Thuyết Trình Canva của bạn. Thiết kế vui vẻ!</a:t>
            </a:r>
          </a:p>
        </p:txBody>
      </p:sp>
      <p:pic>
        <p:nvPicPr>
          <p:cNvPr name="Picture 4" id="4"/>
          <p:cNvPicPr>
            <a:picLocks noChangeAspect="true"/>
          </p:cNvPicPr>
          <p:nvPr/>
        </p:nvPicPr>
        <p:blipFill>
          <a:blip r:embed="rId2"/>
          <a:srcRect l="0" t="0" r="0" b="0"/>
          <a:stretch>
            <a:fillRect/>
          </a:stretch>
        </p:blipFill>
        <p:spPr>
          <a:xfrm flipH="false" flipV="false" rot="0">
            <a:off x="14292649" y="7826891"/>
            <a:ext cx="2966651" cy="1431409"/>
          </a:xfrm>
          <a:prstGeom prst="rect">
            <a:avLst/>
          </a:prstGeom>
        </p:spPr>
      </p:pic>
      <p:pic>
        <p:nvPicPr>
          <p:cNvPr name="Picture 5" id="5"/>
          <p:cNvPicPr>
            <a:picLocks noChangeAspect="true"/>
          </p:cNvPicPr>
          <p:nvPr/>
        </p:nvPicPr>
        <p:blipFill>
          <a:blip r:embed="rId3"/>
          <a:srcRect l="0" t="0" r="0" b="0"/>
          <a:stretch>
            <a:fillRect/>
          </a:stretch>
        </p:blipFill>
        <p:spPr>
          <a:xfrm flipH="false" flipV="false" rot="0">
            <a:off x="9963479" y="5832924"/>
            <a:ext cx="1782398" cy="1688822"/>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5385071" y="5489452"/>
            <a:ext cx="1599702" cy="1782398"/>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2621020" y="5817328"/>
            <a:ext cx="1782398" cy="1704418"/>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0044703" y="8109371"/>
            <a:ext cx="3698646" cy="1021751"/>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9963479" y="3445076"/>
            <a:ext cx="1782398" cy="1757890"/>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9963479" y="1073393"/>
            <a:ext cx="1782398" cy="1586334"/>
          </a:xfrm>
          <a:prstGeom prst="rect">
            <a:avLst/>
          </a:prstGeom>
        </p:spPr>
      </p:pic>
      <p:pic>
        <p:nvPicPr>
          <p:cNvPr name="Picture 11" id="11"/>
          <p:cNvPicPr>
            <a:picLocks noChangeAspect="true"/>
          </p:cNvPicPr>
          <p:nvPr/>
        </p:nvPicPr>
        <p:blipFill>
          <a:blip r:embed="rId9"/>
          <a:srcRect l="0" t="0" r="0" b="0"/>
          <a:stretch>
            <a:fillRect/>
          </a:stretch>
        </p:blipFill>
        <p:spPr>
          <a:xfrm flipH="false" flipV="false" rot="0">
            <a:off x="15439657" y="3359150"/>
            <a:ext cx="1490530" cy="1782398"/>
          </a:xfrm>
          <a:prstGeom prst="rect">
            <a:avLst/>
          </a:prstGeom>
        </p:spPr>
      </p:pic>
      <p:pic>
        <p:nvPicPr>
          <p:cNvPr name="Picture 12" id="12"/>
          <p:cNvPicPr>
            <a:picLocks noChangeAspect="true"/>
          </p:cNvPicPr>
          <p:nvPr/>
        </p:nvPicPr>
        <p:blipFill>
          <a:blip r:embed="rId10"/>
          <a:srcRect l="0" t="0" r="0" b="0"/>
          <a:stretch>
            <a:fillRect/>
          </a:stretch>
        </p:blipFill>
        <p:spPr>
          <a:xfrm flipH="false" flipV="false" rot="0">
            <a:off x="12936282" y="3432822"/>
            <a:ext cx="1151875" cy="1782398"/>
          </a:xfrm>
          <a:prstGeom prst="rect">
            <a:avLst/>
          </a:prstGeom>
        </p:spPr>
      </p:pic>
      <p:pic>
        <p:nvPicPr>
          <p:cNvPr name="Picture 13" id="13"/>
          <p:cNvPicPr>
            <a:picLocks noChangeAspect="true"/>
          </p:cNvPicPr>
          <p:nvPr/>
        </p:nvPicPr>
        <p:blipFill>
          <a:blip r:embed="rId11"/>
          <a:srcRect l="0" t="0" r="0" b="0"/>
          <a:stretch>
            <a:fillRect/>
          </a:stretch>
        </p:blipFill>
        <p:spPr>
          <a:xfrm flipH="false" flipV="false" rot="0">
            <a:off x="15424061" y="975361"/>
            <a:ext cx="1521722" cy="1782398"/>
          </a:xfrm>
          <a:prstGeom prst="rect">
            <a:avLst/>
          </a:prstGeom>
        </p:spPr>
      </p:pic>
      <p:pic>
        <p:nvPicPr>
          <p:cNvPr name="Picture 14" id="14"/>
          <p:cNvPicPr>
            <a:picLocks noChangeAspect="true"/>
          </p:cNvPicPr>
          <p:nvPr/>
        </p:nvPicPr>
        <p:blipFill>
          <a:blip r:embed="rId12"/>
          <a:srcRect l="0" t="0" r="0" b="0"/>
          <a:stretch>
            <a:fillRect/>
          </a:stretch>
        </p:blipFill>
        <p:spPr>
          <a:xfrm flipH="false" flipV="false" rot="0">
            <a:off x="12742446" y="975361"/>
            <a:ext cx="1539546" cy="1782398"/>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5059131" cy="2279650"/>
          </a:xfrm>
          <a:prstGeom prst="rect">
            <a:avLst/>
          </a:prstGeom>
        </p:spPr>
        <p:txBody>
          <a:bodyPr anchor="t" rtlCol="false" tIns="0" lIns="0" bIns="0" rIns="0">
            <a:spAutoFit/>
          </a:bodyPr>
          <a:lstStyle/>
          <a:p>
            <a:pPr>
              <a:lnSpc>
                <a:spcPts val="8800"/>
              </a:lnSpc>
            </a:pPr>
            <a:r>
              <a:rPr lang="en-US" sz="8000">
                <a:solidFill>
                  <a:srgbClr val="FFFFFF"/>
                </a:solidFill>
                <a:latin typeface="Play"/>
              </a:rPr>
              <a:t>Trang</a:t>
            </a:r>
          </a:p>
          <a:p>
            <a:pPr>
              <a:lnSpc>
                <a:spcPts val="8800"/>
              </a:lnSpc>
            </a:pPr>
            <a:r>
              <a:rPr lang="en-US" sz="8000">
                <a:solidFill>
                  <a:srgbClr val="FFFFFF"/>
                </a:solidFill>
                <a:latin typeface="Play"/>
              </a:rPr>
              <a:t>tài nguyên</a:t>
            </a:r>
          </a:p>
        </p:txBody>
      </p:sp>
      <p:sp>
        <p:nvSpPr>
          <p:cNvPr name="AutoShape 3" id="3"/>
          <p:cNvSpPr/>
          <p:nvPr/>
        </p:nvSpPr>
        <p:spPr>
          <a:xfrm rot="0">
            <a:off x="9771266" y="2106829"/>
            <a:ext cx="6558751"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9771266" y="3367900"/>
            <a:ext cx="6558751" cy="0"/>
          </a:xfrm>
          <a:prstGeom prst="line">
            <a:avLst/>
          </a:prstGeom>
          <a:ln cap="flat" w="9525">
            <a:solidFill>
              <a:srgbClr val="FFFFFF"/>
            </a:solidFill>
            <a:prstDash val="solid"/>
            <a:headEnd type="none" len="sm" w="sm"/>
            <a:tailEnd type="none" len="sm" w="sm"/>
          </a:ln>
        </p:spPr>
      </p:sp>
      <p:sp>
        <p:nvSpPr>
          <p:cNvPr name="AutoShape 5" id="5"/>
          <p:cNvSpPr/>
          <p:nvPr/>
        </p:nvSpPr>
        <p:spPr>
          <a:xfrm rot="0">
            <a:off x="9771266" y="4628970"/>
            <a:ext cx="6558751" cy="0"/>
          </a:xfrm>
          <a:prstGeom prst="line">
            <a:avLst/>
          </a:prstGeom>
          <a:ln cap="flat" w="9525">
            <a:solidFill>
              <a:srgbClr val="FFFFFF"/>
            </a:solidFill>
            <a:prstDash val="solid"/>
            <a:headEnd type="none" len="sm" w="sm"/>
            <a:tailEnd type="none" len="sm" w="sm"/>
          </a:ln>
        </p:spPr>
      </p:sp>
      <p:sp>
        <p:nvSpPr>
          <p:cNvPr name="AutoShape 6" id="6"/>
          <p:cNvSpPr/>
          <p:nvPr/>
        </p:nvSpPr>
        <p:spPr>
          <a:xfrm rot="0">
            <a:off x="9771266" y="5890041"/>
            <a:ext cx="6558751" cy="0"/>
          </a:xfrm>
          <a:prstGeom prst="line">
            <a:avLst/>
          </a:prstGeom>
          <a:ln cap="flat" w="9525">
            <a:solidFill>
              <a:srgbClr val="FFFFFF"/>
            </a:solidFill>
            <a:prstDash val="solid"/>
            <a:headEnd type="none" len="sm" w="sm"/>
            <a:tailEnd type="none" len="sm" w="sm"/>
          </a:ln>
        </p:spPr>
      </p:sp>
      <p:sp>
        <p:nvSpPr>
          <p:cNvPr name="AutoShape 7" id="7"/>
          <p:cNvSpPr/>
          <p:nvPr/>
        </p:nvSpPr>
        <p:spPr>
          <a:xfrm rot="0">
            <a:off x="9771266" y="7151112"/>
            <a:ext cx="6558751" cy="0"/>
          </a:xfrm>
          <a:prstGeom prst="line">
            <a:avLst/>
          </a:prstGeom>
          <a:ln cap="flat" w="9525">
            <a:solidFill>
              <a:srgbClr val="FFFFFF"/>
            </a:solidFill>
            <a:prstDash val="solid"/>
            <a:headEnd type="none" len="sm" w="sm"/>
            <a:tailEnd type="none" len="sm" w="sm"/>
          </a:ln>
        </p:spPr>
      </p:sp>
      <p:sp>
        <p:nvSpPr>
          <p:cNvPr name="AutoShape 8" id="8"/>
          <p:cNvSpPr/>
          <p:nvPr/>
        </p:nvSpPr>
        <p:spPr>
          <a:xfrm rot="0">
            <a:off x="9771266" y="8412182"/>
            <a:ext cx="6558751" cy="0"/>
          </a:xfrm>
          <a:prstGeom prst="line">
            <a:avLst/>
          </a:prstGeom>
          <a:ln cap="flat" w="9525">
            <a:solidFill>
              <a:srgbClr val="FFFFFF"/>
            </a:solidFill>
            <a:prstDash val="solid"/>
            <a:headEnd type="none" len="sm" w="sm"/>
            <a:tailEnd type="none" len="sm" w="sm"/>
          </a:ln>
        </p:spPr>
      </p:sp>
      <p:sp>
        <p:nvSpPr>
          <p:cNvPr name="TextBox 9" id="9"/>
          <p:cNvSpPr txBox="true"/>
          <p:nvPr/>
        </p:nvSpPr>
        <p:spPr>
          <a:xfrm rot="0">
            <a:off x="9771266" y="2493207"/>
            <a:ext cx="6558751" cy="464820"/>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C để tạo hoa giấy</a:t>
            </a:r>
          </a:p>
        </p:txBody>
      </p:sp>
      <p:sp>
        <p:nvSpPr>
          <p:cNvPr name="TextBox 10" id="10"/>
          <p:cNvSpPr txBox="true"/>
          <p:nvPr/>
        </p:nvSpPr>
        <p:spPr>
          <a:xfrm rot="0">
            <a:off x="9771266" y="3754277"/>
            <a:ext cx="6558751" cy="464820"/>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D để tạo tiếng trống</a:t>
            </a:r>
          </a:p>
        </p:txBody>
      </p:sp>
      <p:sp>
        <p:nvSpPr>
          <p:cNvPr name="TextBox 11" id="11"/>
          <p:cNvSpPr txBox="true"/>
          <p:nvPr/>
        </p:nvSpPr>
        <p:spPr>
          <a:xfrm rot="0">
            <a:off x="9771266" y="5015348"/>
            <a:ext cx="6558751" cy="464820"/>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O để tạo bong bóng</a:t>
            </a:r>
          </a:p>
        </p:txBody>
      </p:sp>
      <p:sp>
        <p:nvSpPr>
          <p:cNvPr name="TextBox 12" id="12"/>
          <p:cNvSpPr txBox="true"/>
          <p:nvPr/>
        </p:nvSpPr>
        <p:spPr>
          <a:xfrm rot="0">
            <a:off x="9771266" y="8798560"/>
            <a:ext cx="6558751" cy="464820"/>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Bất kỳ số nào từ 0-9 để hẹn giờ</a:t>
            </a:r>
          </a:p>
        </p:txBody>
      </p:sp>
      <p:sp>
        <p:nvSpPr>
          <p:cNvPr name="TextBox 13" id="13"/>
          <p:cNvSpPr txBox="true"/>
          <p:nvPr/>
        </p:nvSpPr>
        <p:spPr>
          <a:xfrm rot="0">
            <a:off x="9771266" y="1232136"/>
            <a:ext cx="6558751" cy="464820"/>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B để tạo hiệu ứng mờ</a:t>
            </a:r>
          </a:p>
        </p:txBody>
      </p:sp>
      <p:sp>
        <p:nvSpPr>
          <p:cNvPr name="TextBox 14" id="14"/>
          <p:cNvSpPr txBox="true"/>
          <p:nvPr/>
        </p:nvSpPr>
        <p:spPr>
          <a:xfrm rot="0">
            <a:off x="9771266" y="6276419"/>
            <a:ext cx="6558751" cy="464820"/>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Q để tắt tiếng</a:t>
            </a:r>
          </a:p>
        </p:txBody>
      </p:sp>
      <p:sp>
        <p:nvSpPr>
          <p:cNvPr name="TextBox 15" id="15"/>
          <p:cNvSpPr txBox="true"/>
          <p:nvPr/>
        </p:nvSpPr>
        <p:spPr>
          <a:xfrm rot="0">
            <a:off x="9771266" y="7537489"/>
            <a:ext cx="6558751" cy="464820"/>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X để đóng</a:t>
            </a:r>
          </a:p>
        </p:txBody>
      </p:sp>
      <p:sp>
        <p:nvSpPr>
          <p:cNvPr name="TextBox 16" id="16"/>
          <p:cNvSpPr txBox="true"/>
          <p:nvPr/>
        </p:nvSpPr>
        <p:spPr>
          <a:xfrm rot="0">
            <a:off x="1028700" y="7665720"/>
            <a:ext cx="5059131" cy="1592580"/>
          </a:xfrm>
          <a:prstGeom prst="rect">
            <a:avLst/>
          </a:prstGeom>
        </p:spPr>
        <p:txBody>
          <a:bodyPr anchor="t" rtlCol="false" tIns="0" lIns="0" bIns="0" rIns="0">
            <a:spAutoFit/>
          </a:bodyPr>
          <a:lstStyle/>
          <a:p>
            <a:pPr algn="l">
              <a:lnSpc>
                <a:spcPts val="3120"/>
              </a:lnSpc>
            </a:pPr>
            <a:r>
              <a:rPr lang="en-US" sz="2400">
                <a:solidFill>
                  <a:srgbClr val="FFFFFF"/>
                </a:solidFill>
                <a:latin typeface="Public Sans"/>
              </a:rPr>
              <a:t>Tìm điều kỳ diệu và thú vị khi</a:t>
            </a:r>
          </a:p>
          <a:p>
            <a:pPr algn="l">
              <a:lnSpc>
                <a:spcPts val="3120"/>
              </a:lnSpc>
            </a:pPr>
            <a:r>
              <a:rPr lang="en-US" sz="2400">
                <a:solidFill>
                  <a:srgbClr val="FFFFFF"/>
                </a:solidFill>
                <a:latin typeface="Public Sans"/>
              </a:rPr>
              <a:t>trình bày với Bản Thuyết Trình Canva. Nhấn các phím sau</a:t>
            </a:r>
          </a:p>
          <a:p>
            <a:pPr algn="l">
              <a:lnSpc>
                <a:spcPts val="3120"/>
              </a:lnSpc>
            </a:pPr>
            <a:r>
              <a:rPr lang="en-US" sz="2400">
                <a:solidFill>
                  <a:srgbClr val="FFFFFF"/>
                </a:solidFill>
                <a:latin typeface="Public Sans"/>
              </a:rPr>
              <a:t>khi ở chế độ Trình bày!</a:t>
            </a:r>
          </a:p>
        </p:txBody>
      </p:sp>
      <p:pic>
        <p:nvPicPr>
          <p:cNvPr name="Picture 17" id="17"/>
          <p:cNvPicPr>
            <a:picLocks noChangeAspect="true"/>
          </p:cNvPicPr>
          <p:nvPr/>
        </p:nvPicPr>
        <p:blipFill>
          <a:blip r:embed="rId2"/>
          <a:srcRect l="0" t="0" r="0" b="0"/>
          <a:stretch>
            <a:fillRect/>
          </a:stretch>
        </p:blipFill>
        <p:spPr>
          <a:xfrm flipH="false" flipV="false" rot="0">
            <a:off x="8933605" y="1348157"/>
            <a:ext cx="280527" cy="265799"/>
          </a:xfrm>
          <a:prstGeom prst="rect">
            <a:avLst/>
          </a:prstGeom>
        </p:spPr>
      </p:pic>
      <p:pic>
        <p:nvPicPr>
          <p:cNvPr name="Picture 18" id="18"/>
          <p:cNvPicPr>
            <a:picLocks noChangeAspect="true"/>
          </p:cNvPicPr>
          <p:nvPr/>
        </p:nvPicPr>
        <p:blipFill>
          <a:blip r:embed="rId2"/>
          <a:srcRect l="0" t="0" r="0" b="0"/>
          <a:stretch>
            <a:fillRect/>
          </a:stretch>
        </p:blipFill>
        <p:spPr>
          <a:xfrm flipH="false" flipV="false" rot="0">
            <a:off x="8933605" y="2609227"/>
            <a:ext cx="280527" cy="265799"/>
          </a:xfrm>
          <a:prstGeom prst="rect">
            <a:avLst/>
          </a:prstGeom>
        </p:spPr>
      </p:pic>
      <p:pic>
        <p:nvPicPr>
          <p:cNvPr name="Picture 19" id="19"/>
          <p:cNvPicPr>
            <a:picLocks noChangeAspect="true"/>
          </p:cNvPicPr>
          <p:nvPr/>
        </p:nvPicPr>
        <p:blipFill>
          <a:blip r:embed="rId2"/>
          <a:srcRect l="0" t="0" r="0" b="0"/>
          <a:stretch>
            <a:fillRect/>
          </a:stretch>
        </p:blipFill>
        <p:spPr>
          <a:xfrm flipH="false" flipV="false" rot="0">
            <a:off x="8933605" y="3870298"/>
            <a:ext cx="280527" cy="265799"/>
          </a:xfrm>
          <a:prstGeom prst="rect">
            <a:avLst/>
          </a:prstGeom>
        </p:spPr>
      </p:pic>
      <p:pic>
        <p:nvPicPr>
          <p:cNvPr name="Picture 20" id="20"/>
          <p:cNvPicPr>
            <a:picLocks noChangeAspect="true"/>
          </p:cNvPicPr>
          <p:nvPr/>
        </p:nvPicPr>
        <p:blipFill>
          <a:blip r:embed="rId2"/>
          <a:srcRect l="0" t="0" r="0" b="0"/>
          <a:stretch>
            <a:fillRect/>
          </a:stretch>
        </p:blipFill>
        <p:spPr>
          <a:xfrm flipH="false" flipV="false" rot="0">
            <a:off x="8933605" y="5131369"/>
            <a:ext cx="280527" cy="265799"/>
          </a:xfrm>
          <a:prstGeom prst="rect">
            <a:avLst/>
          </a:prstGeom>
        </p:spPr>
      </p:pic>
      <p:pic>
        <p:nvPicPr>
          <p:cNvPr name="Picture 21" id="21"/>
          <p:cNvPicPr>
            <a:picLocks noChangeAspect="true"/>
          </p:cNvPicPr>
          <p:nvPr/>
        </p:nvPicPr>
        <p:blipFill>
          <a:blip r:embed="rId2"/>
          <a:srcRect l="0" t="0" r="0" b="0"/>
          <a:stretch>
            <a:fillRect/>
          </a:stretch>
        </p:blipFill>
        <p:spPr>
          <a:xfrm flipH="false" flipV="false" rot="0">
            <a:off x="8933605" y="6392439"/>
            <a:ext cx="280527" cy="265799"/>
          </a:xfrm>
          <a:prstGeom prst="rect">
            <a:avLst/>
          </a:prstGeom>
        </p:spPr>
      </p:pic>
      <p:pic>
        <p:nvPicPr>
          <p:cNvPr name="Picture 22" id="22"/>
          <p:cNvPicPr>
            <a:picLocks noChangeAspect="true"/>
          </p:cNvPicPr>
          <p:nvPr/>
        </p:nvPicPr>
        <p:blipFill>
          <a:blip r:embed="rId2"/>
          <a:srcRect l="0" t="0" r="0" b="0"/>
          <a:stretch>
            <a:fillRect/>
          </a:stretch>
        </p:blipFill>
        <p:spPr>
          <a:xfrm flipH="false" flipV="false" rot="0">
            <a:off x="8933605" y="7653510"/>
            <a:ext cx="280527" cy="265799"/>
          </a:xfrm>
          <a:prstGeom prst="rect">
            <a:avLst/>
          </a:prstGeom>
        </p:spPr>
      </p:pic>
      <p:pic>
        <p:nvPicPr>
          <p:cNvPr name="Picture 23" id="23"/>
          <p:cNvPicPr>
            <a:picLocks noChangeAspect="true"/>
          </p:cNvPicPr>
          <p:nvPr/>
        </p:nvPicPr>
        <p:blipFill>
          <a:blip r:embed="rId2"/>
          <a:srcRect l="0" t="0" r="0" b="0"/>
          <a:stretch>
            <a:fillRect/>
          </a:stretch>
        </p:blipFill>
        <p:spPr>
          <a:xfrm flipH="false" flipV="false" rot="0">
            <a:off x="8933605" y="8914580"/>
            <a:ext cx="280527" cy="265799"/>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1028700" y="1085850"/>
            <a:ext cx="5059131" cy="2279650"/>
          </a:xfrm>
          <a:prstGeom prst="rect">
            <a:avLst/>
          </a:prstGeom>
        </p:spPr>
        <p:txBody>
          <a:bodyPr anchor="t" rtlCol="false" tIns="0" lIns="0" bIns="0" rIns="0">
            <a:spAutoFit/>
          </a:bodyPr>
          <a:lstStyle/>
          <a:p>
            <a:pPr>
              <a:lnSpc>
                <a:spcPts val="8800"/>
              </a:lnSpc>
            </a:pPr>
            <a:r>
              <a:rPr lang="en-US" sz="8000">
                <a:solidFill>
                  <a:srgbClr val="FFFFFF"/>
                </a:solidFill>
                <a:latin typeface="Play"/>
              </a:rPr>
              <a:t>Trang</a:t>
            </a:r>
          </a:p>
          <a:p>
            <a:pPr>
              <a:lnSpc>
                <a:spcPts val="8800"/>
              </a:lnSpc>
            </a:pPr>
            <a:r>
              <a:rPr lang="en-US" sz="8000">
                <a:solidFill>
                  <a:srgbClr val="FFFFFF"/>
                </a:solidFill>
                <a:latin typeface="Play"/>
              </a:rPr>
              <a:t>tài nguyên</a:t>
            </a:r>
          </a:p>
        </p:txBody>
      </p:sp>
      <p:sp>
        <p:nvSpPr>
          <p:cNvPr name="TextBox 3" id="3"/>
          <p:cNvSpPr txBox="true"/>
          <p:nvPr/>
        </p:nvSpPr>
        <p:spPr>
          <a:xfrm rot="0">
            <a:off x="1028700" y="7860030"/>
            <a:ext cx="5328663" cy="1398270"/>
          </a:xfrm>
          <a:prstGeom prst="rect">
            <a:avLst/>
          </a:prstGeom>
        </p:spPr>
        <p:txBody>
          <a:bodyPr anchor="t" rtlCol="false" tIns="0" lIns="0" bIns="0" rIns="0">
            <a:spAutoFit/>
          </a:bodyPr>
          <a:lstStyle/>
          <a:p>
            <a:pPr algn="l">
              <a:lnSpc>
                <a:spcPts val="2730"/>
              </a:lnSpc>
            </a:pPr>
            <a:r>
              <a:rPr lang="en-US" sz="2100">
                <a:solidFill>
                  <a:srgbClr val="FFFFFF"/>
                </a:solidFill>
                <a:latin typeface="Public Sans"/>
              </a:rPr>
              <a:t>Thuyết trình trực tiếp không phải</a:t>
            </a:r>
          </a:p>
          <a:p>
            <a:pPr algn="l">
              <a:lnSpc>
                <a:spcPts val="2730"/>
              </a:lnSpc>
            </a:pPr>
            <a:r>
              <a:rPr lang="en-US" sz="2100">
                <a:solidFill>
                  <a:srgbClr val="FFFFFF"/>
                </a:solidFill>
                <a:latin typeface="Public Sans"/>
              </a:rPr>
              <a:t>là thế mạnh của bạn? Đừng lo lắng!</a:t>
            </a:r>
          </a:p>
          <a:p>
            <a:pPr algn="l">
              <a:lnSpc>
                <a:spcPts val="2730"/>
              </a:lnSpc>
            </a:pPr>
            <a:r>
              <a:rPr lang="en-US" sz="2100">
                <a:solidFill>
                  <a:srgbClr val="FFFFFF"/>
                </a:solidFill>
                <a:latin typeface="Public Sans"/>
              </a:rPr>
              <a:t>Ghi lại bản thuyết trình Canva mà</a:t>
            </a:r>
          </a:p>
          <a:p>
            <a:pPr algn="l">
              <a:lnSpc>
                <a:spcPts val="2730"/>
              </a:lnSpc>
            </a:pPr>
            <a:r>
              <a:rPr lang="en-US" sz="2100">
                <a:solidFill>
                  <a:srgbClr val="FFFFFF"/>
                </a:solidFill>
                <a:latin typeface="Public Sans"/>
              </a:rPr>
              <a:t>khán giả của bạn có thể xem tại nơi của họ.</a:t>
            </a:r>
          </a:p>
        </p:txBody>
      </p:sp>
      <p:sp>
        <p:nvSpPr>
          <p:cNvPr name="TextBox 4" id="4"/>
          <p:cNvSpPr txBox="true"/>
          <p:nvPr/>
        </p:nvSpPr>
        <p:spPr>
          <a:xfrm rot="0">
            <a:off x="9557374" y="1115022"/>
            <a:ext cx="7701926" cy="80010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Nhấp vào dấu ba chấm ở góc trên bên phải màn hình của bạn và chọn 'Thuyết trình và ghi lại.'</a:t>
            </a:r>
          </a:p>
        </p:txBody>
      </p:sp>
      <p:sp>
        <p:nvSpPr>
          <p:cNvPr name="TextBox 5" id="5"/>
          <p:cNvSpPr txBox="true"/>
          <p:nvPr/>
        </p:nvSpPr>
        <p:spPr>
          <a:xfrm rot="0">
            <a:off x="9557374" y="2373988"/>
            <a:ext cx="7701926" cy="119634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Nhấp vào 'Đi đến phòng ghi âm' nơi bạn có thể chọn nguồn video và âm thanh cho bản thuyết trình của mình.</a:t>
            </a:r>
          </a:p>
        </p:txBody>
      </p:sp>
      <p:sp>
        <p:nvSpPr>
          <p:cNvPr name="TextBox 6" id="6"/>
          <p:cNvSpPr txBox="true"/>
          <p:nvPr/>
        </p:nvSpPr>
        <p:spPr>
          <a:xfrm rot="0">
            <a:off x="9557374" y="4092657"/>
            <a:ext cx="7701926" cy="80010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Thoải mái chọn "Không máy ảnh" và chỉ ghi lại</a:t>
            </a:r>
          </a:p>
          <a:p>
            <a:pPr>
              <a:lnSpc>
                <a:spcPts val="3120"/>
              </a:lnSpc>
            </a:pPr>
            <a:r>
              <a:rPr lang="en-US" sz="2400">
                <a:solidFill>
                  <a:srgbClr val="FFFFFF"/>
                </a:solidFill>
                <a:latin typeface="Public Sans"/>
              </a:rPr>
              <a:t>giọng nói của bạn.</a:t>
            </a:r>
          </a:p>
        </p:txBody>
      </p:sp>
      <p:sp>
        <p:nvSpPr>
          <p:cNvPr name="TextBox 7" id="7"/>
          <p:cNvSpPr txBox="true"/>
          <p:nvPr/>
        </p:nvSpPr>
        <p:spPr>
          <a:xfrm rot="0">
            <a:off x="9557374" y="5486281"/>
            <a:ext cx="7701926" cy="80010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Bắt đầu ghi, và nhấn tạm dừng giữa mỗi lần thu nếu bạn cần.</a:t>
            </a:r>
          </a:p>
        </p:txBody>
      </p:sp>
      <p:sp>
        <p:nvSpPr>
          <p:cNvPr name="TextBox 8" id="8"/>
          <p:cNvSpPr txBox="true"/>
          <p:nvPr/>
        </p:nvSpPr>
        <p:spPr>
          <a:xfrm rot="0">
            <a:off x="9557374" y="6772869"/>
            <a:ext cx="7701926" cy="1150620"/>
          </a:xfrm>
          <a:prstGeom prst="rect">
            <a:avLst/>
          </a:prstGeom>
        </p:spPr>
        <p:txBody>
          <a:bodyPr anchor="t" rtlCol="false" tIns="0" lIns="0" bIns="0" rIns="0">
            <a:spAutoFit/>
          </a:bodyPr>
          <a:lstStyle/>
          <a:p>
            <a:pPr>
              <a:lnSpc>
                <a:spcPts val="3022"/>
              </a:lnSpc>
            </a:pPr>
            <a:r>
              <a:rPr lang="en-US" sz="2325">
                <a:solidFill>
                  <a:srgbClr val="FFFFFF"/>
                </a:solidFill>
                <a:latin typeface="Public Sans"/>
              </a:rPr>
              <a:t>Khi bạn xong, hãy tải về Bản thuyết trình Canva của bạn ở định dạng MP4 hoặc nhận đường liên kết đến Bản thuyết trình tự ghi hình và chia sẻ nó với người khác.</a:t>
            </a:r>
          </a:p>
        </p:txBody>
      </p:sp>
      <p:sp>
        <p:nvSpPr>
          <p:cNvPr name="TextBox 9" id="9"/>
          <p:cNvSpPr txBox="true"/>
          <p:nvPr/>
        </p:nvSpPr>
        <p:spPr>
          <a:xfrm rot="0">
            <a:off x="9557374" y="8400453"/>
            <a:ext cx="7701926" cy="80010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Bạn có thể thu video bên trong trình biên tập! Đi đến "Tải lên" và nhấp vào "Tự ghi hình".</a:t>
            </a:r>
          </a:p>
        </p:txBody>
      </p:sp>
      <p:grpSp>
        <p:nvGrpSpPr>
          <p:cNvPr name="Group 10" id="10"/>
          <p:cNvGrpSpPr/>
          <p:nvPr/>
        </p:nvGrpSpPr>
        <p:grpSpPr>
          <a:xfrm rot="0">
            <a:off x="7991475" y="1095375"/>
            <a:ext cx="877495" cy="877495"/>
            <a:chOff x="0" y="0"/>
            <a:chExt cx="1169993" cy="1169993"/>
          </a:xfrm>
        </p:grpSpPr>
        <p:grpSp>
          <p:nvGrpSpPr>
            <p:cNvPr name="Group 11" id="11"/>
            <p:cNvGrpSpPr/>
            <p:nvPr/>
          </p:nvGrpSpPr>
          <p:grpSpPr>
            <a:xfrm rot="0">
              <a:off x="0" y="0"/>
              <a:ext cx="1169993" cy="1169993"/>
              <a:chOff x="0" y="0"/>
              <a:chExt cx="6350000" cy="6350000"/>
            </a:xfrm>
          </p:grpSpPr>
          <p:sp>
            <p:nvSpPr>
              <p:cNvPr name="Freeform 12" id="12"/>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13" id="13"/>
            <p:cNvSpPr txBox="true"/>
            <p:nvPr/>
          </p:nvSpPr>
          <p:spPr>
            <a:xfrm rot="0">
              <a:off x="197341" y="343697"/>
              <a:ext cx="775312" cy="48768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01</a:t>
              </a:r>
            </a:p>
          </p:txBody>
        </p:sp>
      </p:grpSp>
      <p:grpSp>
        <p:nvGrpSpPr>
          <p:cNvPr name="Group 14" id="14"/>
          <p:cNvGrpSpPr/>
          <p:nvPr/>
        </p:nvGrpSpPr>
        <p:grpSpPr>
          <a:xfrm rot="0">
            <a:off x="7991475" y="2552461"/>
            <a:ext cx="877495" cy="877495"/>
            <a:chOff x="0" y="0"/>
            <a:chExt cx="1169993" cy="1169993"/>
          </a:xfrm>
        </p:grpSpPr>
        <p:grpSp>
          <p:nvGrpSpPr>
            <p:cNvPr name="Group 15" id="15"/>
            <p:cNvGrpSpPr/>
            <p:nvPr/>
          </p:nvGrpSpPr>
          <p:grpSpPr>
            <a:xfrm rot="0">
              <a:off x="0" y="0"/>
              <a:ext cx="1169993" cy="1169993"/>
              <a:chOff x="0" y="0"/>
              <a:chExt cx="6350000" cy="6350000"/>
            </a:xfrm>
          </p:grpSpPr>
          <p:sp>
            <p:nvSpPr>
              <p:cNvPr name="Freeform 16" id="1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17" id="17"/>
            <p:cNvSpPr txBox="true"/>
            <p:nvPr/>
          </p:nvSpPr>
          <p:spPr>
            <a:xfrm rot="0">
              <a:off x="197341" y="343697"/>
              <a:ext cx="775312" cy="48768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02</a:t>
              </a:r>
            </a:p>
          </p:txBody>
        </p:sp>
      </p:grpSp>
      <p:grpSp>
        <p:nvGrpSpPr>
          <p:cNvPr name="Group 18" id="18"/>
          <p:cNvGrpSpPr/>
          <p:nvPr/>
        </p:nvGrpSpPr>
        <p:grpSpPr>
          <a:xfrm rot="0">
            <a:off x="7991475" y="4009547"/>
            <a:ext cx="877495" cy="877495"/>
            <a:chOff x="0" y="0"/>
            <a:chExt cx="1169993" cy="1169993"/>
          </a:xfrm>
        </p:grpSpPr>
        <p:grpSp>
          <p:nvGrpSpPr>
            <p:cNvPr name="Group 19" id="19"/>
            <p:cNvGrpSpPr/>
            <p:nvPr/>
          </p:nvGrpSpPr>
          <p:grpSpPr>
            <a:xfrm rot="0">
              <a:off x="0" y="0"/>
              <a:ext cx="1169993" cy="1169993"/>
              <a:chOff x="0" y="0"/>
              <a:chExt cx="6350000" cy="6350000"/>
            </a:xfrm>
          </p:grpSpPr>
          <p:sp>
            <p:nvSpPr>
              <p:cNvPr name="Freeform 20" id="2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21" id="21"/>
            <p:cNvSpPr txBox="true"/>
            <p:nvPr/>
          </p:nvSpPr>
          <p:spPr>
            <a:xfrm rot="0">
              <a:off x="197341" y="343697"/>
              <a:ext cx="775312" cy="48768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03</a:t>
              </a:r>
            </a:p>
          </p:txBody>
        </p:sp>
      </p:grpSp>
      <p:grpSp>
        <p:nvGrpSpPr>
          <p:cNvPr name="Group 22" id="22"/>
          <p:cNvGrpSpPr/>
          <p:nvPr/>
        </p:nvGrpSpPr>
        <p:grpSpPr>
          <a:xfrm rot="0">
            <a:off x="7991475" y="5466633"/>
            <a:ext cx="877495" cy="877495"/>
            <a:chOff x="0" y="0"/>
            <a:chExt cx="1169993" cy="1169993"/>
          </a:xfrm>
        </p:grpSpPr>
        <p:grpSp>
          <p:nvGrpSpPr>
            <p:cNvPr name="Group 23" id="23"/>
            <p:cNvGrpSpPr/>
            <p:nvPr/>
          </p:nvGrpSpPr>
          <p:grpSpPr>
            <a:xfrm rot="0">
              <a:off x="0" y="0"/>
              <a:ext cx="1169993" cy="1169993"/>
              <a:chOff x="0" y="0"/>
              <a:chExt cx="6350000" cy="6350000"/>
            </a:xfrm>
          </p:grpSpPr>
          <p:sp>
            <p:nvSpPr>
              <p:cNvPr name="Freeform 24" id="2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25" id="25"/>
            <p:cNvSpPr txBox="true"/>
            <p:nvPr/>
          </p:nvSpPr>
          <p:spPr>
            <a:xfrm rot="0">
              <a:off x="197341" y="343697"/>
              <a:ext cx="775312" cy="48768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04</a:t>
              </a:r>
            </a:p>
          </p:txBody>
        </p:sp>
      </p:grpSp>
      <p:grpSp>
        <p:nvGrpSpPr>
          <p:cNvPr name="Group 26" id="26"/>
          <p:cNvGrpSpPr/>
          <p:nvPr/>
        </p:nvGrpSpPr>
        <p:grpSpPr>
          <a:xfrm rot="0">
            <a:off x="7991475" y="6923719"/>
            <a:ext cx="877495" cy="877495"/>
            <a:chOff x="0" y="0"/>
            <a:chExt cx="1169993" cy="1169993"/>
          </a:xfrm>
        </p:grpSpPr>
        <p:grpSp>
          <p:nvGrpSpPr>
            <p:cNvPr name="Group 27" id="27"/>
            <p:cNvGrpSpPr/>
            <p:nvPr/>
          </p:nvGrpSpPr>
          <p:grpSpPr>
            <a:xfrm rot="0">
              <a:off x="0" y="0"/>
              <a:ext cx="1169993" cy="1169993"/>
              <a:chOff x="0" y="0"/>
              <a:chExt cx="6350000" cy="6350000"/>
            </a:xfrm>
          </p:grpSpPr>
          <p:sp>
            <p:nvSpPr>
              <p:cNvPr name="Freeform 28" id="28"/>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29" id="29"/>
            <p:cNvSpPr txBox="true"/>
            <p:nvPr/>
          </p:nvSpPr>
          <p:spPr>
            <a:xfrm rot="0">
              <a:off x="197341" y="343697"/>
              <a:ext cx="775312" cy="48768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05</a:t>
              </a:r>
            </a:p>
          </p:txBody>
        </p:sp>
      </p:grpSp>
      <p:grpSp>
        <p:nvGrpSpPr>
          <p:cNvPr name="Group 30" id="30"/>
          <p:cNvGrpSpPr/>
          <p:nvPr/>
        </p:nvGrpSpPr>
        <p:grpSpPr>
          <a:xfrm rot="0">
            <a:off x="7991475" y="8380805"/>
            <a:ext cx="877495" cy="877495"/>
            <a:chOff x="0" y="0"/>
            <a:chExt cx="1169993" cy="1169993"/>
          </a:xfrm>
        </p:grpSpPr>
        <p:grpSp>
          <p:nvGrpSpPr>
            <p:cNvPr name="Group 31" id="31"/>
            <p:cNvGrpSpPr/>
            <p:nvPr/>
          </p:nvGrpSpPr>
          <p:grpSpPr>
            <a:xfrm rot="0">
              <a:off x="0" y="0"/>
              <a:ext cx="1169993" cy="1169993"/>
              <a:chOff x="0" y="0"/>
              <a:chExt cx="6350000" cy="6350000"/>
            </a:xfrm>
          </p:grpSpPr>
          <p:sp>
            <p:nvSpPr>
              <p:cNvPr name="Freeform 32" id="32"/>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33" id="33"/>
            <p:cNvSpPr txBox="true"/>
            <p:nvPr/>
          </p:nvSpPr>
          <p:spPr>
            <a:xfrm rot="0">
              <a:off x="197341" y="343697"/>
              <a:ext cx="775312" cy="48768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06</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19999"/>
          </a:blip>
          <a:srcRect l="0" t="0" r="0" b="0"/>
          <a:stretch>
            <a:fillRect/>
          </a:stretch>
        </p:blipFill>
        <p:spPr>
          <a:xfrm flipH="false" flipV="false" rot="0">
            <a:off x="-1839083" y="1299375"/>
            <a:ext cx="24354668" cy="11751127"/>
          </a:xfrm>
          <a:prstGeom prst="rect">
            <a:avLst/>
          </a:prstGeom>
        </p:spPr>
      </p:pic>
      <p:sp>
        <p:nvSpPr>
          <p:cNvPr name="TextBox 3" id="3"/>
          <p:cNvSpPr txBox="true"/>
          <p:nvPr/>
        </p:nvSpPr>
        <p:spPr>
          <a:xfrm rot="0">
            <a:off x="1028700" y="1647825"/>
            <a:ext cx="6732128" cy="1741488"/>
          </a:xfrm>
          <a:prstGeom prst="rect">
            <a:avLst/>
          </a:prstGeom>
        </p:spPr>
        <p:txBody>
          <a:bodyPr anchor="t" rtlCol="false" tIns="0" lIns="0" bIns="0" rIns="0">
            <a:spAutoFit/>
          </a:bodyPr>
          <a:lstStyle/>
          <a:p>
            <a:pPr algn="l">
              <a:lnSpc>
                <a:spcPts val="6737"/>
              </a:lnSpc>
            </a:pPr>
            <a:r>
              <a:rPr lang="en-US" sz="6125">
                <a:solidFill>
                  <a:srgbClr val="FFFFFF"/>
                </a:solidFill>
                <a:latin typeface="Play"/>
              </a:rPr>
              <a:t>Danh sách kiểm tra </a:t>
            </a:r>
          </a:p>
          <a:p>
            <a:pPr algn="l">
              <a:lnSpc>
                <a:spcPts val="6737"/>
              </a:lnSpc>
            </a:pPr>
            <a:r>
              <a:rPr lang="en-US" sz="6125">
                <a:solidFill>
                  <a:srgbClr val="FFFFFF"/>
                </a:solidFill>
                <a:latin typeface="Play"/>
              </a:rPr>
              <a:t>nội dung bài học</a:t>
            </a:r>
          </a:p>
        </p:txBody>
      </p:sp>
      <p:grpSp>
        <p:nvGrpSpPr>
          <p:cNvPr name="Group 4" id="4"/>
          <p:cNvGrpSpPr/>
          <p:nvPr/>
        </p:nvGrpSpPr>
        <p:grpSpPr>
          <a:xfrm rot="0">
            <a:off x="9144000" y="5718226"/>
            <a:ext cx="6979427" cy="2913425"/>
            <a:chOff x="0" y="0"/>
            <a:chExt cx="9305903" cy="3884567"/>
          </a:xfrm>
        </p:grpSpPr>
        <p:sp>
          <p:nvSpPr>
            <p:cNvPr name="TextBox 5" id="5"/>
            <p:cNvSpPr txBox="true"/>
            <p:nvPr/>
          </p:nvSpPr>
          <p:spPr>
            <a:xfrm rot="0">
              <a:off x="0" y="1273235"/>
              <a:ext cx="9305903" cy="2611331"/>
            </a:xfrm>
            <a:prstGeom prst="rect">
              <a:avLst/>
            </a:prstGeom>
          </p:spPr>
          <p:txBody>
            <a:bodyPr anchor="t" rtlCol="false" tIns="0" lIns="0" bIns="0" rIns="0">
              <a:spAutoFit/>
            </a:bodyPr>
            <a:lstStyle/>
            <a:p>
              <a:pPr marL="421007" indent="-210503" lvl="1">
                <a:lnSpc>
                  <a:spcPts val="2535"/>
                </a:lnSpc>
                <a:buFont typeface="Arial"/>
                <a:buChar char="•"/>
              </a:pPr>
              <a:r>
                <a:rPr lang="en-US" sz="1950">
                  <a:solidFill>
                    <a:srgbClr val="FFFFFF"/>
                  </a:solidFill>
                  <a:latin typeface="Public Sans"/>
                </a:rPr>
                <a:t>Thuyết trình trực tuyến so với trực tiếp</a:t>
              </a:r>
            </a:p>
            <a:p>
              <a:pPr marL="421007" indent="-210503" lvl="1">
                <a:lnSpc>
                  <a:spcPts val="2535"/>
                </a:lnSpc>
                <a:buFont typeface="Arial"/>
                <a:buChar char="•"/>
              </a:pPr>
              <a:r>
                <a:rPr lang="en-US" sz="1950">
                  <a:solidFill>
                    <a:srgbClr val="FFFFFF"/>
                  </a:solidFill>
                  <a:latin typeface="Public Sans"/>
                </a:rPr>
                <a:t>Tại sao kỹ năng thuyết trình trực tuyến lại quan trọng</a:t>
              </a:r>
            </a:p>
            <a:p>
              <a:pPr marL="421007" indent="-210503" lvl="1">
                <a:lnSpc>
                  <a:spcPts val="2535"/>
                </a:lnSpc>
                <a:buFont typeface="Arial"/>
                <a:buChar char="•"/>
              </a:pPr>
              <a:r>
                <a:rPr lang="en-US" sz="1950">
                  <a:solidFill>
                    <a:srgbClr val="FFFFFF"/>
                  </a:solidFill>
                  <a:latin typeface="Public Sans"/>
                </a:rPr>
                <a:t>Điều gì tạo nên một người thuyết trình trực tuyến        xuất sắc</a:t>
              </a:r>
            </a:p>
            <a:p>
              <a:pPr marL="421007" indent="-210503" lvl="1">
                <a:lnSpc>
                  <a:spcPts val="2535"/>
                </a:lnSpc>
                <a:buFont typeface="Arial"/>
                <a:buChar char="•"/>
              </a:pPr>
              <a:r>
                <a:rPr lang="en-US" sz="1950">
                  <a:solidFill>
                    <a:srgbClr val="FFFFFF"/>
                  </a:solidFill>
                  <a:latin typeface="Public Sans"/>
                </a:rPr>
                <a:t>Cách giải quyết vấn đề</a:t>
              </a:r>
            </a:p>
            <a:p>
              <a:pPr marL="421007" indent="-210503" lvl="1">
                <a:lnSpc>
                  <a:spcPts val="2535"/>
                </a:lnSpc>
                <a:buFont typeface="Arial"/>
                <a:buChar char="•"/>
              </a:pPr>
              <a:r>
                <a:rPr lang="en-US" sz="1950">
                  <a:solidFill>
                    <a:srgbClr val="FFFFFF"/>
                  </a:solidFill>
                  <a:latin typeface="Public Sans"/>
                </a:rPr>
                <a:t>Gợi ý thêm từ các chuyên gia thuyết trình</a:t>
              </a:r>
            </a:p>
          </p:txBody>
        </p:sp>
        <p:sp>
          <p:nvSpPr>
            <p:cNvPr name="TextBox 6" id="6"/>
            <p:cNvSpPr txBox="true"/>
            <p:nvPr/>
          </p:nvSpPr>
          <p:spPr>
            <a:xfrm rot="0">
              <a:off x="0" y="52070"/>
              <a:ext cx="9305903" cy="430530"/>
            </a:xfrm>
            <a:prstGeom prst="rect">
              <a:avLst/>
            </a:prstGeom>
          </p:spPr>
          <p:txBody>
            <a:bodyPr anchor="t" rtlCol="false" tIns="0" lIns="0" bIns="0" rIns="0">
              <a:spAutoFit/>
            </a:bodyPr>
            <a:lstStyle/>
            <a:p>
              <a:pPr algn="l">
                <a:lnSpc>
                  <a:spcPts val="2430"/>
                </a:lnSpc>
              </a:pPr>
              <a:r>
                <a:rPr lang="en-US" sz="2025">
                  <a:solidFill>
                    <a:srgbClr val="FFFFFF"/>
                  </a:solidFill>
                  <a:latin typeface="Play Bold"/>
                </a:rPr>
                <a:t>NHỮNG GÌ CHÚNG TA SẼ THẢO LUẬN TRONG PHẦN NÀY</a:t>
              </a:r>
            </a:p>
          </p:txBody>
        </p:sp>
      </p:grpSp>
      <p:pic>
        <p:nvPicPr>
          <p:cNvPr name="Picture 7" id="7"/>
          <p:cNvPicPr>
            <a:picLocks noChangeAspect="true"/>
          </p:cNvPicPr>
          <p:nvPr/>
        </p:nvPicPr>
        <p:blipFill>
          <a:blip r:embed="rId3"/>
          <a:srcRect l="0" t="0" r="0" b="0"/>
          <a:stretch>
            <a:fillRect/>
          </a:stretch>
        </p:blipFill>
        <p:spPr>
          <a:xfrm flipH="false" flipV="false" rot="0">
            <a:off x="8581259" y="-2335773"/>
            <a:ext cx="5706711" cy="5078973"/>
          </a:xfrm>
          <a:prstGeom prst="rect">
            <a:avLst/>
          </a:prstGeom>
        </p:spPr>
      </p:pic>
      <p:pic>
        <p:nvPicPr>
          <p:cNvPr name="Picture 8" id="8"/>
          <p:cNvPicPr>
            <a:picLocks noChangeAspect="true"/>
          </p:cNvPicPr>
          <p:nvPr/>
        </p:nvPicPr>
        <p:blipFill>
          <a:blip r:embed="rId4"/>
          <a:srcRect l="0" t="0" r="0" b="0"/>
          <a:stretch>
            <a:fillRect/>
          </a:stretch>
        </p:blipFill>
        <p:spPr>
          <a:xfrm flipH="false" flipV="false" rot="0">
            <a:off x="1601937" y="7681603"/>
            <a:ext cx="5214911" cy="4941128"/>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1789377" y="1436738"/>
            <a:ext cx="5640001" cy="5640001"/>
            <a:chOff x="0" y="0"/>
            <a:chExt cx="6350000" cy="6350000"/>
          </a:xfrm>
        </p:grpSpPr>
        <p:sp>
          <p:nvSpPr>
            <p:cNvPr name="Freeform 3" id="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6667"/>
              </a:srgbClr>
            </a:solidFill>
          </p:spPr>
        </p:sp>
      </p:grpSp>
      <p:grpSp>
        <p:nvGrpSpPr>
          <p:cNvPr name="Group 4" id="4"/>
          <p:cNvGrpSpPr>
            <a:grpSpLocks noChangeAspect="true"/>
          </p:cNvGrpSpPr>
          <p:nvPr/>
        </p:nvGrpSpPr>
        <p:grpSpPr>
          <a:xfrm rot="0">
            <a:off x="2504146" y="2151515"/>
            <a:ext cx="4210463" cy="4210447"/>
            <a:chOff x="0" y="0"/>
            <a:chExt cx="6350000" cy="6349975"/>
          </a:xfrm>
        </p:grpSpPr>
        <p:sp>
          <p:nvSpPr>
            <p:cNvPr name="Freeform 5" id="5"/>
            <p:cNvSpPr/>
            <p:nvPr/>
          </p:nvSpPr>
          <p:spPr>
            <a:xfrm flipH="false" flipV="false">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r="0" t="-25000" b="-25000"/>
              </a:stretch>
            </a:blipFill>
          </p:spPr>
        </p:sp>
      </p:grpSp>
      <p:sp>
        <p:nvSpPr>
          <p:cNvPr name="TextBox 6" id="6"/>
          <p:cNvSpPr txBox="true"/>
          <p:nvPr/>
        </p:nvSpPr>
        <p:spPr>
          <a:xfrm rot="0">
            <a:off x="1531944" y="7424687"/>
            <a:ext cx="6154867" cy="733426"/>
          </a:xfrm>
          <a:prstGeom prst="rect">
            <a:avLst/>
          </a:prstGeom>
        </p:spPr>
        <p:txBody>
          <a:bodyPr anchor="t" rtlCol="false" tIns="0" lIns="0" bIns="0" rIns="0">
            <a:spAutoFit/>
          </a:bodyPr>
          <a:lstStyle/>
          <a:p>
            <a:pPr algn="ctr">
              <a:lnSpc>
                <a:spcPts val="5500"/>
              </a:lnSpc>
            </a:pPr>
            <a:r>
              <a:rPr lang="en-US" sz="5000">
                <a:solidFill>
                  <a:srgbClr val="FFFFFF"/>
                </a:solidFill>
                <a:latin typeface="Play"/>
              </a:rPr>
              <a:t>VỀ DIỄN GIẢ</a:t>
            </a:r>
          </a:p>
        </p:txBody>
      </p:sp>
      <p:grpSp>
        <p:nvGrpSpPr>
          <p:cNvPr name="Group 7" id="7"/>
          <p:cNvGrpSpPr/>
          <p:nvPr/>
        </p:nvGrpSpPr>
        <p:grpSpPr>
          <a:xfrm rot="0">
            <a:off x="9652034" y="1545518"/>
            <a:ext cx="7099231" cy="7168732"/>
            <a:chOff x="0" y="0"/>
            <a:chExt cx="9465641" cy="9558310"/>
          </a:xfrm>
        </p:grpSpPr>
        <p:sp>
          <p:nvSpPr>
            <p:cNvPr name="TextBox 8" id="8"/>
            <p:cNvSpPr txBox="true"/>
            <p:nvPr/>
          </p:nvSpPr>
          <p:spPr>
            <a:xfrm rot="0">
              <a:off x="0" y="-48260"/>
              <a:ext cx="9465641" cy="1839807"/>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Tôi huấn luyện các giám đốc điều hành, nhà quản lý và các chuyên gia nói chuyện trước đám đông một cách tự tin.</a:t>
              </a:r>
            </a:p>
          </p:txBody>
        </p:sp>
        <p:sp>
          <p:nvSpPr>
            <p:cNvPr name="TextBox 9" id="9"/>
            <p:cNvSpPr txBox="true"/>
            <p:nvPr/>
          </p:nvSpPr>
          <p:spPr>
            <a:xfrm rot="0">
              <a:off x="0" y="1999364"/>
              <a:ext cx="9465641" cy="1851660"/>
            </a:xfrm>
            <a:prstGeom prst="rect">
              <a:avLst/>
            </a:prstGeom>
          </p:spPr>
          <p:txBody>
            <a:bodyPr anchor="t" rtlCol="false" tIns="0" lIns="0" bIns="0" rIns="0">
              <a:spAutoFit/>
            </a:bodyPr>
            <a:lstStyle/>
            <a:p>
              <a:pPr>
                <a:lnSpc>
                  <a:spcPts val="2730"/>
                </a:lnSpc>
              </a:pPr>
              <a:r>
                <a:rPr lang="en-US" sz="2100">
                  <a:solidFill>
                    <a:srgbClr val="FFFFFF"/>
                  </a:solidFill>
                  <a:latin typeface="Public Sans"/>
                </a:rPr>
                <a:t>Trình bày một cách dễ dàng và khiến bất kỳ khán giả</a:t>
              </a:r>
            </a:p>
            <a:p>
              <a:pPr>
                <a:lnSpc>
                  <a:spcPts val="2730"/>
                </a:lnSpc>
              </a:pPr>
              <a:r>
                <a:rPr lang="en-US" sz="2100">
                  <a:solidFill>
                    <a:srgbClr val="FFFFFF"/>
                  </a:solidFill>
                  <a:latin typeface="Public Sans"/>
                </a:rPr>
                <a:t>nào thán phục với Bản Thuyết Trình Canva. Chọn từ hơn</a:t>
              </a:r>
            </a:p>
            <a:p>
              <a:pPr>
                <a:lnSpc>
                  <a:spcPts val="2730"/>
                </a:lnSpc>
              </a:pPr>
              <a:r>
                <a:rPr lang="en-US" sz="2100">
                  <a:solidFill>
                    <a:srgbClr val="FFFFFF"/>
                  </a:solidFill>
                  <a:latin typeface="Public Sans"/>
                </a:rPr>
                <a:t>một nghìn mẫu để phù hợp với bất kỳ mục tiêu hoặc</a:t>
              </a:r>
            </a:p>
            <a:p>
              <a:pPr>
                <a:lnSpc>
                  <a:spcPts val="2730"/>
                </a:lnSpc>
              </a:pPr>
              <a:r>
                <a:rPr lang="en-US" sz="2100">
                  <a:solidFill>
                    <a:srgbClr val="FFFFFF"/>
                  </a:solidFill>
                  <a:latin typeface="Public Sans"/>
                </a:rPr>
                <a:t>chủ đề nào.</a:t>
              </a:r>
            </a:p>
          </p:txBody>
        </p:sp>
        <p:sp>
          <p:nvSpPr>
            <p:cNvPr name="TextBox 10" id="10"/>
            <p:cNvSpPr txBox="true"/>
            <p:nvPr/>
          </p:nvSpPr>
          <p:spPr>
            <a:xfrm rot="0">
              <a:off x="19482" y="5429908"/>
              <a:ext cx="9426677" cy="1839807"/>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Tôi đã phát triển hội thảo trên web này</a:t>
              </a:r>
            </a:p>
            <a:p>
              <a:pPr>
                <a:lnSpc>
                  <a:spcPts val="3639"/>
                </a:lnSpc>
              </a:pPr>
              <a:r>
                <a:rPr lang="en-US" sz="2799">
                  <a:solidFill>
                    <a:srgbClr val="FFFFFF"/>
                  </a:solidFill>
                  <a:latin typeface="Public Sans"/>
                </a:rPr>
                <a:t>dựa trên kinh nghiệm của mình và các phương pháp hay nhất về trình bày ảo.</a:t>
              </a:r>
            </a:p>
          </p:txBody>
        </p:sp>
        <p:sp>
          <p:nvSpPr>
            <p:cNvPr name="TextBox 11" id="11"/>
            <p:cNvSpPr txBox="true"/>
            <p:nvPr/>
          </p:nvSpPr>
          <p:spPr>
            <a:xfrm rot="0">
              <a:off x="19482" y="7716810"/>
              <a:ext cx="9426677" cy="1851660"/>
            </a:xfrm>
            <a:prstGeom prst="rect">
              <a:avLst/>
            </a:prstGeom>
          </p:spPr>
          <p:txBody>
            <a:bodyPr anchor="t" rtlCol="false" tIns="0" lIns="0" bIns="0" rIns="0">
              <a:spAutoFit/>
            </a:bodyPr>
            <a:lstStyle/>
            <a:p>
              <a:pPr>
                <a:lnSpc>
                  <a:spcPts val="2730"/>
                </a:lnSpc>
              </a:pPr>
              <a:r>
                <a:rPr lang="en-US" sz="2100">
                  <a:solidFill>
                    <a:srgbClr val="FFFFFF"/>
                  </a:solidFill>
                  <a:latin typeface="Public Sans"/>
                </a:rPr>
                <a:t>Với Bản thuyết trình Canva, bạn có thể cộng tác theo</a:t>
              </a:r>
            </a:p>
            <a:p>
              <a:pPr>
                <a:lnSpc>
                  <a:spcPts val="2730"/>
                </a:lnSpc>
              </a:pPr>
              <a:r>
                <a:rPr lang="en-US" sz="2100">
                  <a:solidFill>
                    <a:srgbClr val="FFFFFF"/>
                  </a:solidFill>
                  <a:latin typeface="Public Sans"/>
                </a:rPr>
                <a:t>thời gian thực với đồng đội hoặc người trình bày chung với bạn. Chia sẻ nhiệm vụ và công việc đồng thời để</a:t>
              </a:r>
            </a:p>
            <a:p>
              <a:pPr>
                <a:lnSpc>
                  <a:spcPts val="2730"/>
                </a:lnSpc>
              </a:pPr>
              <a:r>
                <a:rPr lang="en-US" sz="2100">
                  <a:solidFill>
                    <a:srgbClr val="FFFFFF"/>
                  </a:solidFill>
                  <a:latin typeface="Public Sans"/>
                </a:rPr>
                <a:t>tạo nên một bản thuyết trình xuất sắc.</a:t>
              </a:r>
            </a:p>
          </p:txBody>
        </p:sp>
      </p:grpSp>
      <p:sp>
        <p:nvSpPr>
          <p:cNvPr name="AutoShape 12" id="12"/>
          <p:cNvSpPr/>
          <p:nvPr/>
        </p:nvSpPr>
        <p:spPr>
          <a:xfrm rot="0">
            <a:off x="9666646" y="4949667"/>
            <a:ext cx="7084619"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43000"/>
          </a:blip>
          <a:srcRect l="332" t="52072" r="332" b="0"/>
          <a:stretch>
            <a:fillRect/>
          </a:stretch>
        </p:blipFill>
        <p:spPr>
          <a:xfrm flipH="false" flipV="true" rot="0">
            <a:off x="-3004690" y="1028700"/>
            <a:ext cx="19969977" cy="950270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822374" y="7596488"/>
            <a:ext cx="5157925" cy="4887134"/>
          </a:xfrm>
          <a:prstGeom prst="rect">
            <a:avLst/>
          </a:prstGeom>
        </p:spPr>
      </p:pic>
      <p:pic>
        <p:nvPicPr>
          <p:cNvPr name="Picture 4" id="4"/>
          <p:cNvPicPr>
            <a:picLocks noChangeAspect="true"/>
          </p:cNvPicPr>
          <p:nvPr/>
        </p:nvPicPr>
        <p:blipFill>
          <a:blip r:embed="rId4">
            <a:alphaModFix amt="63000"/>
          </a:blip>
          <a:srcRect l="0" t="0" r="0" b="0"/>
          <a:stretch>
            <a:fillRect/>
          </a:stretch>
        </p:blipFill>
        <p:spPr>
          <a:xfrm flipH="false" flipV="false" rot="0">
            <a:off x="13700004" y="2979529"/>
            <a:ext cx="1942164" cy="2163971"/>
          </a:xfrm>
          <a:prstGeom prst="rect">
            <a:avLst/>
          </a:prstGeom>
        </p:spPr>
      </p:pic>
      <p:grpSp>
        <p:nvGrpSpPr>
          <p:cNvPr name="Group 5" id="5"/>
          <p:cNvGrpSpPr/>
          <p:nvPr/>
        </p:nvGrpSpPr>
        <p:grpSpPr>
          <a:xfrm rot="0">
            <a:off x="3264876" y="3382276"/>
            <a:ext cx="11758248" cy="3522447"/>
            <a:chOff x="0" y="0"/>
            <a:chExt cx="15677664" cy="4696596"/>
          </a:xfrm>
        </p:grpSpPr>
        <p:sp>
          <p:nvSpPr>
            <p:cNvPr name="TextBox 6" id="6"/>
            <p:cNvSpPr txBox="true"/>
            <p:nvPr/>
          </p:nvSpPr>
          <p:spPr>
            <a:xfrm rot="0">
              <a:off x="0" y="179282"/>
              <a:ext cx="15677664" cy="2815378"/>
            </a:xfrm>
            <a:prstGeom prst="rect">
              <a:avLst/>
            </a:prstGeom>
          </p:spPr>
          <p:txBody>
            <a:bodyPr anchor="t" rtlCol="false" tIns="0" lIns="0" bIns="0" rIns="0">
              <a:spAutoFit/>
            </a:bodyPr>
            <a:lstStyle/>
            <a:p>
              <a:pPr algn="ctr">
                <a:lnSpc>
                  <a:spcPts val="8140"/>
                </a:lnSpc>
              </a:pPr>
              <a:r>
                <a:rPr lang="en-US" sz="7400">
                  <a:solidFill>
                    <a:srgbClr val="FFFFFF"/>
                  </a:solidFill>
                  <a:latin typeface="Play"/>
                </a:rPr>
                <a:t>Tại sao kỹ năng thuyết trình</a:t>
              </a:r>
            </a:p>
            <a:p>
              <a:pPr algn="ctr">
                <a:lnSpc>
                  <a:spcPts val="8140"/>
                </a:lnSpc>
              </a:pPr>
              <a:r>
                <a:rPr lang="en-US" sz="7400">
                  <a:solidFill>
                    <a:srgbClr val="FFFFFF"/>
                  </a:solidFill>
                  <a:latin typeface="Play"/>
                </a:rPr>
                <a:t>trực tuyến lại quan trọng</a:t>
              </a:r>
            </a:p>
          </p:txBody>
        </p:sp>
        <p:sp>
          <p:nvSpPr>
            <p:cNvPr name="TextBox 7" id="7"/>
            <p:cNvSpPr txBox="true"/>
            <p:nvPr/>
          </p:nvSpPr>
          <p:spPr>
            <a:xfrm rot="0">
              <a:off x="882080" y="4092922"/>
              <a:ext cx="13913504" cy="607060"/>
            </a:xfrm>
            <a:prstGeom prst="rect">
              <a:avLst/>
            </a:prstGeom>
          </p:spPr>
          <p:txBody>
            <a:bodyPr anchor="t" rtlCol="false" tIns="0" lIns="0" bIns="0" rIns="0">
              <a:spAutoFit/>
            </a:bodyPr>
            <a:lstStyle/>
            <a:p>
              <a:pPr algn="ctr">
                <a:lnSpc>
                  <a:spcPts val="3639"/>
                </a:lnSpc>
              </a:pPr>
              <a:r>
                <a:rPr lang="en-US" sz="2799">
                  <a:solidFill>
                    <a:srgbClr val="FFFFFF"/>
                  </a:solidFill>
                  <a:latin typeface="Public Sans"/>
                </a:rPr>
                <a:t>Thuyết trình trực tuyến đưa ra một loạt các thử thách mới</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8282" t="44281" r="2546" b="4861"/>
          <a:stretch>
            <a:fillRect/>
          </a:stretch>
        </p:blipFill>
        <p:spPr>
          <a:xfrm flipH="false" flipV="false">
            <a:off x="0" y="0"/>
            <a:ext cx="18288000" cy="10287000"/>
          </a:xfrm>
          <a:prstGeom prst="rect">
            <a:avLst/>
          </a:prstGeom>
        </p:spPr>
      </p:pic>
      <p:grpSp>
        <p:nvGrpSpPr>
          <p:cNvPr name="Group 3" id="3"/>
          <p:cNvGrpSpPr/>
          <p:nvPr/>
        </p:nvGrpSpPr>
        <p:grpSpPr>
          <a:xfrm rot="0">
            <a:off x="9781219" y="1028700"/>
            <a:ext cx="7478081" cy="8229600"/>
            <a:chOff x="0" y="0"/>
            <a:chExt cx="3144434" cy="3460437"/>
          </a:xfrm>
        </p:grpSpPr>
        <p:sp>
          <p:nvSpPr>
            <p:cNvPr name="Freeform 4" id="4"/>
            <p:cNvSpPr/>
            <p:nvPr/>
          </p:nvSpPr>
          <p:spPr>
            <a:xfrm flipH="false" flipV="false">
              <a:off x="0" y="0"/>
              <a:ext cx="3144434" cy="3460438"/>
            </a:xfrm>
            <a:custGeom>
              <a:avLst/>
              <a:gdLst/>
              <a:ahLst/>
              <a:cxnLst/>
              <a:rect r="r" b="b" t="t" l="l"/>
              <a:pathLst>
                <a:path h="3460438" w="3144434">
                  <a:moveTo>
                    <a:pt x="3019974" y="3460438"/>
                  </a:moveTo>
                  <a:lnTo>
                    <a:pt x="124460" y="3460438"/>
                  </a:lnTo>
                  <a:cubicBezTo>
                    <a:pt x="55880" y="3460438"/>
                    <a:pt x="0" y="3404557"/>
                    <a:pt x="0" y="3335977"/>
                  </a:cubicBezTo>
                  <a:lnTo>
                    <a:pt x="0" y="124460"/>
                  </a:lnTo>
                  <a:cubicBezTo>
                    <a:pt x="0" y="55880"/>
                    <a:pt x="55880" y="0"/>
                    <a:pt x="124460" y="0"/>
                  </a:cubicBezTo>
                  <a:lnTo>
                    <a:pt x="3019974" y="0"/>
                  </a:lnTo>
                  <a:cubicBezTo>
                    <a:pt x="3088554" y="0"/>
                    <a:pt x="3144434" y="55880"/>
                    <a:pt x="3144434" y="124460"/>
                  </a:cubicBezTo>
                  <a:lnTo>
                    <a:pt x="3144434" y="3335977"/>
                  </a:lnTo>
                  <a:cubicBezTo>
                    <a:pt x="3144434" y="3404558"/>
                    <a:pt x="3088554" y="3460438"/>
                    <a:pt x="3019974" y="3460438"/>
                  </a:cubicBezTo>
                  <a:close/>
                </a:path>
              </a:pathLst>
            </a:custGeom>
            <a:solidFill>
              <a:srgbClr val="FFFFFF">
                <a:alpha val="4706"/>
              </a:srgbClr>
            </a:solidFill>
          </p:spPr>
        </p:sp>
      </p:grpSp>
      <p:grpSp>
        <p:nvGrpSpPr>
          <p:cNvPr name="Group 5" id="5"/>
          <p:cNvGrpSpPr/>
          <p:nvPr/>
        </p:nvGrpSpPr>
        <p:grpSpPr>
          <a:xfrm rot="0">
            <a:off x="10615135" y="1857375"/>
            <a:ext cx="5810250" cy="6572250"/>
            <a:chOff x="0" y="0"/>
            <a:chExt cx="7747000" cy="8763000"/>
          </a:xfrm>
        </p:grpSpPr>
        <p:pic>
          <p:nvPicPr>
            <p:cNvPr name="Picture 6" id="6">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18186" r="0" b="18186"/>
            <a:stretch>
              <a:fillRect/>
            </a:stretch>
          </p:blipFill>
          <p:spPr>
            <a:xfrm flipH="false" flipV="false">
              <a:off x="0" y="0"/>
              <a:ext cx="7747000" cy="8763000"/>
            </a:xfrm>
            <a:prstGeom prst="rect">
              <a:avLst/>
            </a:prstGeom>
          </p:spPr>
        </p:pic>
      </p:grpSp>
      <p:grpSp>
        <p:nvGrpSpPr>
          <p:cNvPr name="Group 7" id="7"/>
          <p:cNvGrpSpPr/>
          <p:nvPr/>
        </p:nvGrpSpPr>
        <p:grpSpPr>
          <a:xfrm rot="0">
            <a:off x="1028700" y="1028700"/>
            <a:ext cx="7722881" cy="3648505"/>
            <a:chOff x="0" y="0"/>
            <a:chExt cx="10297175" cy="4864674"/>
          </a:xfrm>
        </p:grpSpPr>
        <p:sp>
          <p:nvSpPr>
            <p:cNvPr name="TextBox 8" id="8"/>
            <p:cNvSpPr txBox="true"/>
            <p:nvPr/>
          </p:nvSpPr>
          <p:spPr>
            <a:xfrm rot="0">
              <a:off x="0" y="57150"/>
              <a:ext cx="10297175" cy="3058583"/>
            </a:xfrm>
            <a:prstGeom prst="rect">
              <a:avLst/>
            </a:prstGeom>
          </p:spPr>
          <p:txBody>
            <a:bodyPr anchor="t" rtlCol="false" tIns="0" lIns="0" bIns="0" rIns="0">
              <a:spAutoFit/>
            </a:bodyPr>
            <a:lstStyle/>
            <a:p>
              <a:pPr>
                <a:lnSpc>
                  <a:spcPts val="8800"/>
                </a:lnSpc>
              </a:pPr>
              <a:r>
                <a:rPr lang="en-US" sz="8000">
                  <a:solidFill>
                    <a:srgbClr val="FFFFFF"/>
                  </a:solidFill>
                  <a:latin typeface="Play"/>
                </a:rPr>
                <a:t>Trực tuyến so với Trực tiếp</a:t>
              </a:r>
            </a:p>
          </p:txBody>
        </p:sp>
        <p:sp>
          <p:nvSpPr>
            <p:cNvPr name="TextBox 9" id="9"/>
            <p:cNvSpPr txBox="true"/>
            <p:nvPr/>
          </p:nvSpPr>
          <p:spPr>
            <a:xfrm rot="0">
              <a:off x="0" y="3654787"/>
              <a:ext cx="9365842" cy="1223433"/>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Thuyết trình trực tuyến khác rất nhiều</a:t>
              </a:r>
            </a:p>
            <a:p>
              <a:pPr>
                <a:lnSpc>
                  <a:spcPts val="3639"/>
                </a:lnSpc>
              </a:pPr>
              <a:r>
                <a:rPr lang="en-US" sz="2799">
                  <a:solidFill>
                    <a:srgbClr val="FFFFFF"/>
                  </a:solidFill>
                  <a:latin typeface="Public Sans"/>
                </a:rPr>
                <a:t>so với tương tác trực tiếp</a:t>
              </a:r>
            </a:p>
          </p:txBody>
        </p:sp>
      </p:grpSp>
      <p:sp>
        <p:nvSpPr>
          <p:cNvPr name="TextBox 10" id="10"/>
          <p:cNvSpPr txBox="true"/>
          <p:nvPr/>
        </p:nvSpPr>
        <p:spPr>
          <a:xfrm rot="0">
            <a:off x="1028700" y="7195608"/>
            <a:ext cx="7024381" cy="1744980"/>
          </a:xfrm>
          <a:prstGeom prst="rect">
            <a:avLst/>
          </a:prstGeom>
        </p:spPr>
        <p:txBody>
          <a:bodyPr anchor="t" rtlCol="false" tIns="0" lIns="0" bIns="0" rIns="0">
            <a:spAutoFit/>
          </a:bodyPr>
          <a:lstStyle/>
          <a:p>
            <a:pPr>
              <a:lnSpc>
                <a:spcPts val="2730"/>
              </a:lnSpc>
            </a:pPr>
            <a:r>
              <a:rPr lang="en-US" sz="2100">
                <a:solidFill>
                  <a:srgbClr val="FFFFFF"/>
                </a:solidFill>
                <a:latin typeface="Public Sans"/>
              </a:rPr>
              <a:t>Trình bày một cách dễ dàng và khiến bất kỳ khán giả</a:t>
            </a:r>
          </a:p>
          <a:p>
            <a:pPr>
              <a:lnSpc>
                <a:spcPts val="2730"/>
              </a:lnSpc>
            </a:pPr>
            <a:r>
              <a:rPr lang="en-US" sz="2100">
                <a:solidFill>
                  <a:srgbClr val="FFFFFF"/>
                </a:solidFill>
                <a:latin typeface="Public Sans"/>
              </a:rPr>
              <a:t>nào thán phục với Bản Thuyết Trình Canva. Chọn từ hơn</a:t>
            </a:r>
          </a:p>
          <a:p>
            <a:pPr>
              <a:lnSpc>
                <a:spcPts val="2730"/>
              </a:lnSpc>
            </a:pPr>
            <a:r>
              <a:rPr lang="en-US" sz="2100">
                <a:solidFill>
                  <a:srgbClr val="FFFFFF"/>
                </a:solidFill>
                <a:latin typeface="Public Sans"/>
              </a:rPr>
              <a:t>một nghìn mẫu được tạo chuyên nghiệp để phù hợp với</a:t>
            </a:r>
          </a:p>
          <a:p>
            <a:pPr>
              <a:lnSpc>
                <a:spcPts val="2730"/>
              </a:lnSpc>
            </a:pPr>
            <a:r>
              <a:rPr lang="en-US" sz="2100">
                <a:solidFill>
                  <a:srgbClr val="FFFFFF"/>
                </a:solidFill>
                <a:latin typeface="Public Sans"/>
              </a:rPr>
              <a:t>bất kỳ mục tiêu hoặc chủ đề nào. Biến nó thành của</a:t>
            </a:r>
          </a:p>
          <a:p>
            <a:pPr>
              <a:lnSpc>
                <a:spcPts val="2730"/>
              </a:lnSpc>
            </a:pPr>
            <a:r>
              <a:rPr lang="en-US" sz="2100">
                <a:solidFill>
                  <a:srgbClr val="FFFFFF"/>
                </a:solidFill>
                <a:latin typeface="Public Sans"/>
              </a:rPr>
              <a:t>riêng bạn bằng cách tùy chỉnh nó bằng văn bản và ảnh.</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936197" cy="8229600"/>
            <a:chOff x="0" y="0"/>
            <a:chExt cx="4178039" cy="3460437"/>
          </a:xfrm>
        </p:grpSpPr>
        <p:sp>
          <p:nvSpPr>
            <p:cNvPr name="Freeform 3" id="3"/>
            <p:cNvSpPr/>
            <p:nvPr/>
          </p:nvSpPr>
          <p:spPr>
            <a:xfrm flipH="false" flipV="false">
              <a:off x="0" y="0"/>
              <a:ext cx="4178039" cy="3460438"/>
            </a:xfrm>
            <a:custGeom>
              <a:avLst/>
              <a:gdLst/>
              <a:ahLst/>
              <a:cxnLst/>
              <a:rect r="r" b="b" t="t" l="l"/>
              <a:pathLst>
                <a:path h="3460438" w="4178039">
                  <a:moveTo>
                    <a:pt x="4053579" y="3460438"/>
                  </a:moveTo>
                  <a:lnTo>
                    <a:pt x="124460" y="3460438"/>
                  </a:lnTo>
                  <a:cubicBezTo>
                    <a:pt x="55880" y="3460438"/>
                    <a:pt x="0" y="3404557"/>
                    <a:pt x="0" y="3335977"/>
                  </a:cubicBezTo>
                  <a:lnTo>
                    <a:pt x="0" y="124460"/>
                  </a:lnTo>
                  <a:cubicBezTo>
                    <a:pt x="0" y="55880"/>
                    <a:pt x="55880" y="0"/>
                    <a:pt x="124460" y="0"/>
                  </a:cubicBezTo>
                  <a:lnTo>
                    <a:pt x="4053579" y="0"/>
                  </a:lnTo>
                  <a:cubicBezTo>
                    <a:pt x="4122159" y="0"/>
                    <a:pt x="4178039" y="55880"/>
                    <a:pt x="4178039" y="124460"/>
                  </a:cubicBezTo>
                  <a:lnTo>
                    <a:pt x="4178039" y="3335977"/>
                  </a:lnTo>
                  <a:cubicBezTo>
                    <a:pt x="4178039" y="3404558"/>
                    <a:pt x="4122159" y="3460438"/>
                    <a:pt x="4053579" y="3460438"/>
                  </a:cubicBezTo>
                  <a:close/>
                </a:path>
              </a:pathLst>
            </a:custGeom>
            <a:solidFill>
              <a:srgbClr val="FFFFFF">
                <a:alpha val="4706"/>
              </a:srgbClr>
            </a:solidFill>
          </p:spPr>
        </p:sp>
      </p:grpSp>
      <p:grpSp>
        <p:nvGrpSpPr>
          <p:cNvPr name="Group 4" id="4"/>
          <p:cNvGrpSpPr/>
          <p:nvPr/>
        </p:nvGrpSpPr>
        <p:grpSpPr>
          <a:xfrm rot="0">
            <a:off x="1915666" y="1828224"/>
            <a:ext cx="8162266" cy="6630552"/>
            <a:chOff x="0" y="0"/>
            <a:chExt cx="10883021" cy="8840736"/>
          </a:xfrm>
        </p:grpSpPr>
        <p:pic>
          <p:nvPicPr>
            <p:cNvPr name="Picture 5" id="5"/>
            <p:cNvPicPr>
              <a:picLocks noChangeAspect="true"/>
            </p:cNvPicPr>
            <p:nvPr/>
          </p:nvPicPr>
          <p:blipFill>
            <a:blip r:embed="rId2"/>
            <a:srcRect l="6706" t="0" r="11226" b="0"/>
            <a:stretch>
              <a:fillRect/>
            </a:stretch>
          </p:blipFill>
          <p:spPr>
            <a:xfrm flipH="false" flipV="false">
              <a:off x="0" y="0"/>
              <a:ext cx="10883021" cy="8840736"/>
            </a:xfrm>
            <a:prstGeom prst="rect">
              <a:avLst/>
            </a:prstGeom>
          </p:spPr>
        </p:pic>
      </p:grpSp>
      <p:grpSp>
        <p:nvGrpSpPr>
          <p:cNvPr name="Group 6" id="6"/>
          <p:cNvGrpSpPr/>
          <p:nvPr/>
        </p:nvGrpSpPr>
        <p:grpSpPr>
          <a:xfrm rot="0">
            <a:off x="11787041" y="3706825"/>
            <a:ext cx="5472259" cy="2870176"/>
            <a:chOff x="0" y="0"/>
            <a:chExt cx="7296345" cy="3826901"/>
          </a:xfrm>
        </p:grpSpPr>
        <p:sp>
          <p:nvSpPr>
            <p:cNvPr name="TextBox 7" id="7"/>
            <p:cNvSpPr txBox="true"/>
            <p:nvPr/>
          </p:nvSpPr>
          <p:spPr>
            <a:xfrm rot="0">
              <a:off x="0" y="55033"/>
              <a:ext cx="7296345" cy="1568450"/>
            </a:xfrm>
            <a:prstGeom prst="rect">
              <a:avLst/>
            </a:prstGeom>
          </p:spPr>
          <p:txBody>
            <a:bodyPr anchor="t" rtlCol="false" tIns="0" lIns="0" bIns="0" rIns="0">
              <a:spAutoFit/>
            </a:bodyPr>
            <a:lstStyle/>
            <a:p>
              <a:pPr>
                <a:lnSpc>
                  <a:spcPts val="8800"/>
                </a:lnSpc>
              </a:pPr>
              <a:r>
                <a:rPr lang="en-US" sz="8000">
                  <a:solidFill>
                    <a:srgbClr val="FFFFFF"/>
                  </a:solidFill>
                  <a:latin typeface="Play"/>
                </a:rPr>
                <a:t>Giọng nói</a:t>
              </a:r>
            </a:p>
          </p:txBody>
        </p:sp>
        <p:sp>
          <p:nvSpPr>
            <p:cNvPr name="TextBox 8" id="8"/>
            <p:cNvSpPr txBox="true"/>
            <p:nvPr/>
          </p:nvSpPr>
          <p:spPr>
            <a:xfrm rot="0">
              <a:off x="0" y="2021384"/>
              <a:ext cx="5868540" cy="1791547"/>
            </a:xfrm>
            <a:prstGeom prst="rect">
              <a:avLst/>
            </a:prstGeom>
          </p:spPr>
          <p:txBody>
            <a:bodyPr anchor="t" rtlCol="false" tIns="0" lIns="0" bIns="0" rIns="0">
              <a:spAutoFit/>
            </a:bodyPr>
            <a:lstStyle/>
            <a:p>
              <a:pPr>
                <a:lnSpc>
                  <a:spcPts val="3542"/>
                </a:lnSpc>
              </a:pPr>
              <a:r>
                <a:rPr lang="en-US" sz="2724">
                  <a:solidFill>
                    <a:srgbClr val="FFFFFF"/>
                  </a:solidFill>
                  <a:latin typeface="Public Sans"/>
                </a:rPr>
                <a:t>Trong các buổi thuyết trình</a:t>
              </a:r>
            </a:p>
            <a:p>
              <a:pPr>
                <a:lnSpc>
                  <a:spcPts val="3542"/>
                </a:lnSpc>
              </a:pPr>
              <a:r>
                <a:rPr lang="en-US" sz="2724">
                  <a:solidFill>
                    <a:srgbClr val="FFFFFF"/>
                  </a:solidFill>
                  <a:latin typeface="Public Sans"/>
                </a:rPr>
                <a:t>trực tuyến, giọng nói là công cụ của bạn.</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000"/>
          </a:blip>
          <a:srcRect l="0" t="0" r="0" b="0"/>
          <a:stretch>
            <a:fillRect/>
          </a:stretch>
        </p:blipFill>
        <p:spPr>
          <a:xfrm flipH="false" flipV="false" rot="0">
            <a:off x="-1297487" y="-3821138"/>
            <a:ext cx="10954575" cy="1080395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5191146">
            <a:off x="16337506" y="1735467"/>
            <a:ext cx="3078666" cy="274001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011589" y="9258300"/>
            <a:ext cx="2405681" cy="2279383"/>
          </a:xfrm>
          <a:prstGeom prst="rect">
            <a:avLst/>
          </a:prstGeom>
        </p:spPr>
      </p:pic>
      <p:sp>
        <p:nvSpPr>
          <p:cNvPr name="TextBox 5" id="5"/>
          <p:cNvSpPr txBox="true"/>
          <p:nvPr/>
        </p:nvSpPr>
        <p:spPr>
          <a:xfrm rot="0">
            <a:off x="10417270" y="1085850"/>
            <a:ext cx="5920236" cy="2279650"/>
          </a:xfrm>
          <a:prstGeom prst="rect">
            <a:avLst/>
          </a:prstGeom>
        </p:spPr>
        <p:txBody>
          <a:bodyPr anchor="t" rtlCol="false" tIns="0" lIns="0" bIns="0" rIns="0">
            <a:spAutoFit/>
          </a:bodyPr>
          <a:lstStyle/>
          <a:p>
            <a:pPr>
              <a:lnSpc>
                <a:spcPts val="8800"/>
              </a:lnSpc>
            </a:pPr>
            <a:r>
              <a:rPr lang="en-US" sz="8000">
                <a:solidFill>
                  <a:srgbClr val="FFFFFF"/>
                </a:solidFill>
                <a:latin typeface="Play"/>
              </a:rPr>
              <a:t>Chú ý tư thế</a:t>
            </a:r>
          </a:p>
          <a:p>
            <a:pPr>
              <a:lnSpc>
                <a:spcPts val="8800"/>
              </a:lnSpc>
            </a:pPr>
            <a:r>
              <a:rPr lang="en-US" sz="8000">
                <a:solidFill>
                  <a:srgbClr val="FFFFFF"/>
                </a:solidFill>
                <a:latin typeface="Play"/>
              </a:rPr>
              <a:t>của bạn</a:t>
            </a:r>
          </a:p>
        </p:txBody>
      </p:sp>
      <p:grpSp>
        <p:nvGrpSpPr>
          <p:cNvPr name="Group 6" id="6"/>
          <p:cNvGrpSpPr/>
          <p:nvPr/>
        </p:nvGrpSpPr>
        <p:grpSpPr>
          <a:xfrm rot="0">
            <a:off x="10417270" y="6103972"/>
            <a:ext cx="5920236" cy="2814925"/>
            <a:chOff x="0" y="0"/>
            <a:chExt cx="7893648" cy="3753234"/>
          </a:xfrm>
        </p:grpSpPr>
        <p:sp>
          <p:nvSpPr>
            <p:cNvPr name="TextBox 7" id="7"/>
            <p:cNvSpPr txBox="true"/>
            <p:nvPr/>
          </p:nvSpPr>
          <p:spPr>
            <a:xfrm rot="0">
              <a:off x="0" y="307128"/>
              <a:ext cx="7893648" cy="864658"/>
            </a:xfrm>
            <a:prstGeom prst="rect">
              <a:avLst/>
            </a:prstGeom>
          </p:spPr>
          <p:txBody>
            <a:bodyPr anchor="t" rtlCol="false" tIns="0" lIns="0" bIns="0" rIns="0">
              <a:spAutoFit/>
            </a:bodyPr>
            <a:lstStyle/>
            <a:p>
              <a:pPr>
                <a:lnSpc>
                  <a:spcPts val="2567"/>
                </a:lnSpc>
              </a:pPr>
              <a:r>
                <a:rPr lang="en-US" sz="1974">
                  <a:solidFill>
                    <a:srgbClr val="FFFFFF"/>
                  </a:solidFill>
                  <a:latin typeface="Public Sans"/>
                </a:rPr>
                <a:t>Mặc dù bạn không thể thể hiện bằng cử chỉ, nhưng tư thế của bạn nói lên rất nhiều điều về bạn.</a:t>
              </a:r>
            </a:p>
          </p:txBody>
        </p:sp>
        <p:sp>
          <p:nvSpPr>
            <p:cNvPr name="TextBox 8" id="8"/>
            <p:cNvSpPr txBox="true"/>
            <p:nvPr/>
          </p:nvSpPr>
          <p:spPr>
            <a:xfrm rot="0">
              <a:off x="0" y="2040639"/>
              <a:ext cx="6992339" cy="1712595"/>
            </a:xfrm>
            <a:prstGeom prst="rect">
              <a:avLst/>
            </a:prstGeom>
          </p:spPr>
          <p:txBody>
            <a:bodyPr anchor="t" rtlCol="false" tIns="0" lIns="0" bIns="0" rIns="0">
              <a:spAutoFit/>
            </a:bodyPr>
            <a:lstStyle/>
            <a:p>
              <a:pPr>
                <a:lnSpc>
                  <a:spcPts val="2535"/>
                </a:lnSpc>
              </a:pPr>
              <a:r>
                <a:rPr lang="en-US" sz="1950">
                  <a:solidFill>
                    <a:srgbClr val="FFFFFF"/>
                  </a:solidFill>
                  <a:latin typeface="Public Sans"/>
                </a:rPr>
                <a:t>Trình bày một cách dễ dàng và khiến bất kỳ khán giả nào thán phục với Bản Thuyết Trình Canva. Biến nó thành của riêng bạn bằng cách tùy chỉnh nó bằng văn bản và ảnh.</a:t>
              </a:r>
            </a:p>
          </p:txBody>
        </p:sp>
      </p:grpSp>
      <p:grpSp>
        <p:nvGrpSpPr>
          <p:cNvPr name="Group 9" id="9"/>
          <p:cNvGrpSpPr/>
          <p:nvPr/>
        </p:nvGrpSpPr>
        <p:grpSpPr>
          <a:xfrm rot="0">
            <a:off x="1028700" y="1028700"/>
            <a:ext cx="7478081" cy="8229600"/>
            <a:chOff x="0" y="0"/>
            <a:chExt cx="3144434" cy="3460437"/>
          </a:xfrm>
        </p:grpSpPr>
        <p:sp>
          <p:nvSpPr>
            <p:cNvPr name="Freeform 10" id="10"/>
            <p:cNvSpPr/>
            <p:nvPr/>
          </p:nvSpPr>
          <p:spPr>
            <a:xfrm flipH="false" flipV="false">
              <a:off x="0" y="0"/>
              <a:ext cx="3144434" cy="3460438"/>
            </a:xfrm>
            <a:custGeom>
              <a:avLst/>
              <a:gdLst/>
              <a:ahLst/>
              <a:cxnLst/>
              <a:rect r="r" b="b" t="t" l="l"/>
              <a:pathLst>
                <a:path h="3460438" w="3144434">
                  <a:moveTo>
                    <a:pt x="3019974" y="3460438"/>
                  </a:moveTo>
                  <a:lnTo>
                    <a:pt x="124460" y="3460438"/>
                  </a:lnTo>
                  <a:cubicBezTo>
                    <a:pt x="55880" y="3460438"/>
                    <a:pt x="0" y="3404557"/>
                    <a:pt x="0" y="3335977"/>
                  </a:cubicBezTo>
                  <a:lnTo>
                    <a:pt x="0" y="124460"/>
                  </a:lnTo>
                  <a:cubicBezTo>
                    <a:pt x="0" y="55880"/>
                    <a:pt x="55880" y="0"/>
                    <a:pt x="124460" y="0"/>
                  </a:cubicBezTo>
                  <a:lnTo>
                    <a:pt x="3019974" y="0"/>
                  </a:lnTo>
                  <a:cubicBezTo>
                    <a:pt x="3088554" y="0"/>
                    <a:pt x="3144434" y="55880"/>
                    <a:pt x="3144434" y="124460"/>
                  </a:cubicBezTo>
                  <a:lnTo>
                    <a:pt x="3144434" y="3335977"/>
                  </a:lnTo>
                  <a:cubicBezTo>
                    <a:pt x="3144434" y="3404558"/>
                    <a:pt x="3088554" y="3460438"/>
                    <a:pt x="3019974" y="3460438"/>
                  </a:cubicBezTo>
                  <a:close/>
                </a:path>
              </a:pathLst>
            </a:custGeom>
            <a:solidFill>
              <a:srgbClr val="FFFFFF">
                <a:alpha val="9804"/>
              </a:srgbClr>
            </a:solidFill>
          </p:spPr>
        </p:sp>
      </p:grpSp>
      <p:grpSp>
        <p:nvGrpSpPr>
          <p:cNvPr name="Group 11" id="11"/>
          <p:cNvGrpSpPr/>
          <p:nvPr/>
        </p:nvGrpSpPr>
        <p:grpSpPr>
          <a:xfrm rot="0">
            <a:off x="1862615" y="1857375"/>
            <a:ext cx="5810250" cy="6572250"/>
            <a:chOff x="0" y="0"/>
            <a:chExt cx="7747000" cy="8763000"/>
          </a:xfrm>
        </p:grpSpPr>
        <p:pic>
          <p:nvPicPr>
            <p:cNvPr name="Picture 12" id="12"/>
            <p:cNvPicPr>
              <a:picLocks noChangeAspect="true"/>
            </p:cNvPicPr>
            <p:nvPr/>
          </p:nvPicPr>
          <p:blipFill>
            <a:blip r:embed="rId5"/>
            <a:srcRect l="11492" t="0" r="29570" b="0"/>
            <a:stretch>
              <a:fillRect/>
            </a:stretch>
          </p:blipFill>
          <p:spPr>
            <a:xfrm flipH="false" flipV="false">
              <a:off x="0" y="0"/>
              <a:ext cx="7747000" cy="8763000"/>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grpSp>
        <p:nvGrpSpPr>
          <p:cNvPr name="Group 2" id="2"/>
          <p:cNvGrpSpPr/>
          <p:nvPr/>
        </p:nvGrpSpPr>
        <p:grpSpPr>
          <a:xfrm rot="0">
            <a:off x="1028700" y="4590075"/>
            <a:ext cx="7808035" cy="4668225"/>
            <a:chOff x="0" y="0"/>
            <a:chExt cx="10410714" cy="6224300"/>
          </a:xfrm>
        </p:grpSpPr>
        <p:grpSp>
          <p:nvGrpSpPr>
            <p:cNvPr name="Group 3" id="3"/>
            <p:cNvGrpSpPr/>
            <p:nvPr/>
          </p:nvGrpSpPr>
          <p:grpSpPr>
            <a:xfrm rot="0">
              <a:off x="0" y="0"/>
              <a:ext cx="10410714" cy="6224300"/>
              <a:chOff x="0" y="0"/>
              <a:chExt cx="4378459" cy="2617768"/>
            </a:xfrm>
          </p:grpSpPr>
          <p:sp>
            <p:nvSpPr>
              <p:cNvPr name="Freeform 4" id="4"/>
              <p:cNvSpPr/>
              <p:nvPr/>
            </p:nvSpPr>
            <p:spPr>
              <a:xfrm flipH="false" flipV="false">
                <a:off x="0" y="0"/>
                <a:ext cx="4378459" cy="2617769"/>
              </a:xfrm>
              <a:custGeom>
                <a:avLst/>
                <a:gdLst/>
                <a:ahLst/>
                <a:cxnLst/>
                <a:rect r="r" b="b" t="t" l="l"/>
                <a:pathLst>
                  <a:path h="2617769" w="4378459">
                    <a:moveTo>
                      <a:pt x="4253998" y="2617768"/>
                    </a:moveTo>
                    <a:lnTo>
                      <a:pt x="124460" y="2617768"/>
                    </a:lnTo>
                    <a:cubicBezTo>
                      <a:pt x="55880" y="2617768"/>
                      <a:pt x="0" y="2561888"/>
                      <a:pt x="0" y="2493308"/>
                    </a:cubicBezTo>
                    <a:lnTo>
                      <a:pt x="0" y="124460"/>
                    </a:lnTo>
                    <a:cubicBezTo>
                      <a:pt x="0" y="55880"/>
                      <a:pt x="55880" y="0"/>
                      <a:pt x="124460" y="0"/>
                    </a:cubicBezTo>
                    <a:lnTo>
                      <a:pt x="4253998" y="0"/>
                    </a:lnTo>
                    <a:cubicBezTo>
                      <a:pt x="4322579" y="0"/>
                      <a:pt x="4378459" y="55880"/>
                      <a:pt x="4378459" y="124460"/>
                    </a:cubicBezTo>
                    <a:lnTo>
                      <a:pt x="4378459" y="2493308"/>
                    </a:lnTo>
                    <a:cubicBezTo>
                      <a:pt x="4378459" y="2561889"/>
                      <a:pt x="4322579" y="2617769"/>
                      <a:pt x="4253998" y="2617769"/>
                    </a:cubicBezTo>
                    <a:close/>
                  </a:path>
                </a:pathLst>
              </a:custGeom>
              <a:solidFill>
                <a:srgbClr val="FFFFFF">
                  <a:alpha val="9804"/>
                </a:srgbClr>
              </a:solidFill>
            </p:spPr>
          </p:sp>
        </p:grpSp>
        <p:sp>
          <p:nvSpPr>
            <p:cNvPr name="TextBox 5" id="5"/>
            <p:cNvSpPr txBox="true"/>
            <p:nvPr/>
          </p:nvSpPr>
          <p:spPr>
            <a:xfrm rot="0">
              <a:off x="1185745" y="2037730"/>
              <a:ext cx="7547601" cy="2110740"/>
            </a:xfrm>
            <a:prstGeom prst="rect">
              <a:avLst/>
            </a:prstGeom>
          </p:spPr>
          <p:txBody>
            <a:bodyPr anchor="t" rtlCol="false" tIns="0" lIns="0" bIns="0" rIns="0">
              <a:spAutoFit/>
            </a:bodyPr>
            <a:lstStyle/>
            <a:p>
              <a:pPr>
                <a:lnSpc>
                  <a:spcPts val="3120"/>
                </a:lnSpc>
              </a:pPr>
              <a:r>
                <a:rPr lang="en-US" sz="2400">
                  <a:solidFill>
                    <a:srgbClr val="FFFFFF"/>
                  </a:solidFill>
                  <a:latin typeface="Public Sans"/>
                </a:rPr>
                <a:t>Áp dụng hoạt ảnh và chuyển tiếp trang cho Bản Thuyết Trình Canva của bạn để nhấn mạnh các ý tưởng và làm cho chúng trở nên đáng nhớ hơn.</a:t>
              </a:r>
            </a:p>
          </p:txBody>
        </p:sp>
      </p:grpSp>
      <p:grpSp>
        <p:nvGrpSpPr>
          <p:cNvPr name="Group 6" id="6"/>
          <p:cNvGrpSpPr/>
          <p:nvPr/>
        </p:nvGrpSpPr>
        <p:grpSpPr>
          <a:xfrm rot="0">
            <a:off x="1028700" y="1305238"/>
            <a:ext cx="13495946" cy="2089746"/>
            <a:chOff x="0" y="0"/>
            <a:chExt cx="17994594" cy="2786328"/>
          </a:xfrm>
        </p:grpSpPr>
        <p:sp>
          <p:nvSpPr>
            <p:cNvPr name="TextBox 7" id="7"/>
            <p:cNvSpPr txBox="true"/>
            <p:nvPr/>
          </p:nvSpPr>
          <p:spPr>
            <a:xfrm rot="0">
              <a:off x="0" y="57150"/>
              <a:ext cx="17994594" cy="1568450"/>
            </a:xfrm>
            <a:prstGeom prst="rect">
              <a:avLst/>
            </a:prstGeom>
          </p:spPr>
          <p:txBody>
            <a:bodyPr anchor="t" rtlCol="false" tIns="0" lIns="0" bIns="0" rIns="0">
              <a:spAutoFit/>
            </a:bodyPr>
            <a:lstStyle/>
            <a:p>
              <a:pPr>
                <a:lnSpc>
                  <a:spcPts val="8800"/>
                </a:lnSpc>
              </a:pPr>
              <a:r>
                <a:rPr lang="en-US" sz="8000">
                  <a:solidFill>
                    <a:srgbClr val="FFFFFF"/>
                  </a:solidFill>
                  <a:latin typeface="Play"/>
                </a:rPr>
                <a:t>Thu hút sự chú ý</a:t>
              </a:r>
            </a:p>
          </p:txBody>
        </p:sp>
        <p:sp>
          <p:nvSpPr>
            <p:cNvPr name="TextBox 8" id="8"/>
            <p:cNvSpPr txBox="true"/>
            <p:nvPr/>
          </p:nvSpPr>
          <p:spPr>
            <a:xfrm rot="0">
              <a:off x="0" y="2186041"/>
              <a:ext cx="17994594" cy="607060"/>
            </a:xfrm>
            <a:prstGeom prst="rect">
              <a:avLst/>
            </a:prstGeom>
          </p:spPr>
          <p:txBody>
            <a:bodyPr anchor="t" rtlCol="false" tIns="0" lIns="0" bIns="0" rIns="0">
              <a:spAutoFit/>
            </a:bodyPr>
            <a:lstStyle/>
            <a:p>
              <a:pPr>
                <a:lnSpc>
                  <a:spcPts val="3639"/>
                </a:lnSpc>
              </a:pPr>
              <a:r>
                <a:rPr lang="en-US" sz="2799">
                  <a:solidFill>
                    <a:srgbClr val="FFFFFF"/>
                  </a:solidFill>
                  <a:latin typeface="Public Sans"/>
                </a:rPr>
                <a:t>Việc thu hút sự chú ý của khán giả khó hơn trong môi trường ảo.</a:t>
              </a:r>
            </a:p>
          </p:txBody>
        </p:sp>
      </p:grpSp>
      <p:grpSp>
        <p:nvGrpSpPr>
          <p:cNvPr name="Group 9" id="9"/>
          <p:cNvGrpSpPr/>
          <p:nvPr/>
        </p:nvGrpSpPr>
        <p:grpSpPr>
          <a:xfrm rot="0">
            <a:off x="9451265" y="4590075"/>
            <a:ext cx="7808035" cy="4668225"/>
            <a:chOff x="0" y="0"/>
            <a:chExt cx="4378459" cy="2617768"/>
          </a:xfrm>
        </p:grpSpPr>
        <p:sp>
          <p:nvSpPr>
            <p:cNvPr name="Freeform 10" id="10"/>
            <p:cNvSpPr/>
            <p:nvPr/>
          </p:nvSpPr>
          <p:spPr>
            <a:xfrm flipH="false" flipV="false">
              <a:off x="0" y="0"/>
              <a:ext cx="4378459" cy="2617769"/>
            </a:xfrm>
            <a:custGeom>
              <a:avLst/>
              <a:gdLst/>
              <a:ahLst/>
              <a:cxnLst/>
              <a:rect r="r" b="b" t="t" l="l"/>
              <a:pathLst>
                <a:path h="2617769" w="4378459">
                  <a:moveTo>
                    <a:pt x="4253998" y="2617768"/>
                  </a:moveTo>
                  <a:lnTo>
                    <a:pt x="124460" y="2617768"/>
                  </a:lnTo>
                  <a:cubicBezTo>
                    <a:pt x="55880" y="2617768"/>
                    <a:pt x="0" y="2561888"/>
                    <a:pt x="0" y="2493308"/>
                  </a:cubicBezTo>
                  <a:lnTo>
                    <a:pt x="0" y="124460"/>
                  </a:lnTo>
                  <a:cubicBezTo>
                    <a:pt x="0" y="55880"/>
                    <a:pt x="55880" y="0"/>
                    <a:pt x="124460" y="0"/>
                  </a:cubicBezTo>
                  <a:lnTo>
                    <a:pt x="4253998" y="0"/>
                  </a:lnTo>
                  <a:cubicBezTo>
                    <a:pt x="4322579" y="0"/>
                    <a:pt x="4378459" y="55880"/>
                    <a:pt x="4378459" y="124460"/>
                  </a:cubicBezTo>
                  <a:lnTo>
                    <a:pt x="4378459" y="2493308"/>
                  </a:lnTo>
                  <a:cubicBezTo>
                    <a:pt x="4378459" y="2561889"/>
                    <a:pt x="4322579" y="2617769"/>
                    <a:pt x="4253998" y="2617769"/>
                  </a:cubicBezTo>
                  <a:close/>
                </a:path>
              </a:pathLst>
            </a:custGeom>
            <a:solidFill>
              <a:srgbClr val="FFFFFF">
                <a:alpha val="9804"/>
              </a:srgbClr>
            </a:solidFill>
          </p:spPr>
        </p:sp>
      </p:grpSp>
      <p:grpSp>
        <p:nvGrpSpPr>
          <p:cNvPr name="Group 11" id="11"/>
          <p:cNvGrpSpPr/>
          <p:nvPr/>
        </p:nvGrpSpPr>
        <p:grpSpPr>
          <a:xfrm rot="0">
            <a:off x="10112166" y="5281125"/>
            <a:ext cx="6486232" cy="3286125"/>
            <a:chOff x="0" y="0"/>
            <a:chExt cx="8648309" cy="4381500"/>
          </a:xfrm>
        </p:grpSpPr>
        <p:pic>
          <p:nvPicPr>
            <p:cNvPr name="Picture 12" id="12"/>
            <p:cNvPicPr>
              <a:picLocks noChangeAspect="true"/>
            </p:cNvPicPr>
            <p:nvPr/>
          </p:nvPicPr>
          <p:blipFill>
            <a:blip r:embed="rId2"/>
            <a:srcRect l="0" t="0" r="0" b="24005"/>
            <a:stretch>
              <a:fillRect/>
            </a:stretch>
          </p:blipFill>
          <p:spPr>
            <a:xfrm flipH="false" flipV="false">
              <a:off x="0" y="0"/>
              <a:ext cx="8648309" cy="4381500"/>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DAFj2MG2f9U</dc:identifier>
  <dcterms:modified xsi:type="dcterms:W3CDTF">2011-08-01T06:04:30Z</dcterms:modified>
  <cp:revision>1</cp:revision>
  <dc:title>Tím và Đen Màu chuyển tiếp Hội thảo về kỹ năng thuyết trình Hội thảo trực tuyến Bản thuyết trình Keynote</dc:title>
</cp:coreProperties>
</file>